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</p:sldIdLst>
  <p:sldSz cx="9144000" cy="6858000" type="screen4x3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C521C-5CFE-4040-9CA3-6B883A764DC4}" type="doc">
      <dgm:prSet loTypeId="urn:microsoft.com/office/officeart/2005/8/layout/arrow3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8C8241-5529-402E-8E4E-00C9B2E64A6B}">
      <dgm:prSet phldrT="[Text]" custT="1"/>
      <dgm:spPr/>
      <dgm:t>
        <a:bodyPr/>
        <a:lstStyle/>
        <a:p>
          <a:pPr algn="l"/>
          <a:r>
            <a:rPr lang="th-TH" sz="3600" dirty="0" smtClean="0">
              <a:latin typeface="DilleniaUPC" pitchFamily="18" charset="-34"/>
              <a:cs typeface="DilleniaUPC" pitchFamily="18" charset="-34"/>
            </a:rPr>
            <a:t>- เรื่องกระบวนการคิดวิเคราะห์</a:t>
          </a:r>
        </a:p>
        <a:p>
          <a:pPr algn="l"/>
          <a:r>
            <a:rPr lang="th-TH" sz="3600" dirty="0" smtClean="0">
              <a:latin typeface="DilleniaUPC" pitchFamily="18" charset="-34"/>
              <a:cs typeface="DilleniaUPC" pitchFamily="18" charset="-34"/>
            </a:rPr>
            <a:t>- การนำความรู้ภาคทฤษฎีมาประยุกต์ใช้</a:t>
          </a:r>
        </a:p>
        <a:p>
          <a:pPr algn="l"/>
          <a:r>
            <a:rPr lang="th-TH" sz="3600" dirty="0" smtClean="0">
              <a:latin typeface="DilleniaUPC" pitchFamily="18" charset="-34"/>
              <a:cs typeface="DilleniaUPC" pitchFamily="18" charset="-34"/>
            </a:rPr>
            <a:t>- การทำงานเป็นทีมร่วมกับผู้ร่วมงานอื่น</a:t>
          </a:r>
          <a:endParaRPr lang="en-US" sz="3600" dirty="0"/>
        </a:p>
      </dgm:t>
    </dgm:pt>
    <dgm:pt modelId="{23490644-C193-4E53-9E65-D14B74C2DEC0}" type="parTrans" cxnId="{D59B9B16-4DB0-4BD8-ADF4-7CEE1E59D1F7}">
      <dgm:prSet/>
      <dgm:spPr/>
      <dgm:t>
        <a:bodyPr/>
        <a:lstStyle/>
        <a:p>
          <a:endParaRPr lang="en-US"/>
        </a:p>
      </dgm:t>
    </dgm:pt>
    <dgm:pt modelId="{F0EBC1E6-2EC5-4E06-A9B4-1BB3E00F3E6F}" type="sibTrans" cxnId="{D59B9B16-4DB0-4BD8-ADF4-7CEE1E59D1F7}">
      <dgm:prSet/>
      <dgm:spPr/>
      <dgm:t>
        <a:bodyPr/>
        <a:lstStyle/>
        <a:p>
          <a:endParaRPr lang="en-US"/>
        </a:p>
      </dgm:t>
    </dgm:pt>
    <dgm:pt modelId="{25AF3F14-FBCB-481B-9927-BB261CCE6CC2}">
      <dgm:prSet phldrT="[Text]" custT="1"/>
      <dgm:spPr/>
      <dgm:t>
        <a:bodyPr/>
        <a:lstStyle/>
        <a:p>
          <a:r>
            <a:rPr lang="th-TH" sz="4800" b="1" i="1" dirty="0" smtClean="0">
              <a:latin typeface="DilleniaUPC" pitchFamily="18" charset="-34"/>
              <a:cs typeface="DilleniaUPC" pitchFamily="18" charset="-34"/>
            </a:rPr>
            <a:t>ต้องพานศ.ออกไปผจญภัย</a:t>
          </a:r>
          <a:endParaRPr lang="en-US" sz="4800" b="1" i="1" dirty="0">
            <a:latin typeface="DilleniaUPC" pitchFamily="18" charset="-34"/>
            <a:cs typeface="DilleniaUPC" pitchFamily="18" charset="-34"/>
          </a:endParaRPr>
        </a:p>
      </dgm:t>
    </dgm:pt>
    <dgm:pt modelId="{46B0DB07-1FC4-4E19-8A71-C2B892A175A4}" type="parTrans" cxnId="{D052C0D2-CBEF-4A14-BC7E-F03057BA4BBB}">
      <dgm:prSet/>
      <dgm:spPr/>
      <dgm:t>
        <a:bodyPr/>
        <a:lstStyle/>
        <a:p>
          <a:endParaRPr lang="en-US"/>
        </a:p>
      </dgm:t>
    </dgm:pt>
    <dgm:pt modelId="{3546D846-7373-4F72-BC75-9CBCB6863F08}" type="sibTrans" cxnId="{D052C0D2-CBEF-4A14-BC7E-F03057BA4BBB}">
      <dgm:prSet/>
      <dgm:spPr/>
      <dgm:t>
        <a:bodyPr/>
        <a:lstStyle/>
        <a:p>
          <a:endParaRPr lang="en-US"/>
        </a:p>
      </dgm:t>
    </dgm:pt>
    <dgm:pt modelId="{99223C4A-8391-4AF8-BB68-8DEBE8A5079C}" type="pres">
      <dgm:prSet presAssocID="{734C521C-5CFE-4040-9CA3-6B883A764DC4}" presName="compositeShape" presStyleCnt="0">
        <dgm:presLayoutVars>
          <dgm:chMax val="2"/>
          <dgm:dir/>
          <dgm:resizeHandles val="exact"/>
        </dgm:presLayoutVars>
      </dgm:prSet>
      <dgm:spPr/>
    </dgm:pt>
    <dgm:pt modelId="{0F21F4FE-AC54-40B4-A0E7-D013700BDFED}" type="pres">
      <dgm:prSet presAssocID="{734C521C-5CFE-4040-9CA3-6B883A764DC4}" presName="divider" presStyleLbl="fgShp" presStyleIdx="0" presStyleCnt="1"/>
      <dgm:spPr/>
    </dgm:pt>
    <dgm:pt modelId="{1B417D1A-3EA1-4135-A2EA-9EE7AF39F975}" type="pres">
      <dgm:prSet presAssocID="{A18C8241-5529-402E-8E4E-00C9B2E64A6B}" presName="downArrow" presStyleLbl="node1" presStyleIdx="0" presStyleCnt="2"/>
      <dgm:spPr/>
    </dgm:pt>
    <dgm:pt modelId="{8B4236DD-85E2-4769-AB98-96DFB2CFFAAE}" type="pres">
      <dgm:prSet presAssocID="{A18C8241-5529-402E-8E4E-00C9B2E64A6B}" presName="downArrowText" presStyleLbl="revTx" presStyleIdx="0" presStyleCnt="2" custScaleX="174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9C0F6-C65C-4F24-A15A-07DC8FBE619B}" type="pres">
      <dgm:prSet presAssocID="{25AF3F14-FBCB-481B-9927-BB261CCE6CC2}" presName="upArrow" presStyleLbl="node1" presStyleIdx="1" presStyleCnt="2"/>
      <dgm:spPr/>
    </dgm:pt>
    <dgm:pt modelId="{8620E475-5FBE-4866-AFBA-1A0B8552CDD4}" type="pres">
      <dgm:prSet presAssocID="{25AF3F14-FBCB-481B-9927-BB261CCE6CC2}" presName="upArrowText" presStyleLbl="revTx" presStyleIdx="1" presStyleCnt="2" custScaleX="172917">
        <dgm:presLayoutVars>
          <dgm:bulletEnabled val="1"/>
        </dgm:presLayoutVars>
      </dgm:prSet>
      <dgm:spPr/>
    </dgm:pt>
  </dgm:ptLst>
  <dgm:cxnLst>
    <dgm:cxn modelId="{1E3E2045-AC73-4436-BC48-7D5342981142}" type="presOf" srcId="{734C521C-5CFE-4040-9CA3-6B883A764DC4}" destId="{99223C4A-8391-4AF8-BB68-8DEBE8A5079C}" srcOrd="0" destOrd="0" presId="urn:microsoft.com/office/officeart/2005/8/layout/arrow3"/>
    <dgm:cxn modelId="{D59B9B16-4DB0-4BD8-ADF4-7CEE1E59D1F7}" srcId="{734C521C-5CFE-4040-9CA3-6B883A764DC4}" destId="{A18C8241-5529-402E-8E4E-00C9B2E64A6B}" srcOrd="0" destOrd="0" parTransId="{23490644-C193-4E53-9E65-D14B74C2DEC0}" sibTransId="{F0EBC1E6-2EC5-4E06-A9B4-1BB3E00F3E6F}"/>
    <dgm:cxn modelId="{3288649D-7BE3-4534-8404-73CC02926E4C}" type="presOf" srcId="{A18C8241-5529-402E-8E4E-00C9B2E64A6B}" destId="{8B4236DD-85E2-4769-AB98-96DFB2CFFAAE}" srcOrd="0" destOrd="0" presId="urn:microsoft.com/office/officeart/2005/8/layout/arrow3"/>
    <dgm:cxn modelId="{D052C0D2-CBEF-4A14-BC7E-F03057BA4BBB}" srcId="{734C521C-5CFE-4040-9CA3-6B883A764DC4}" destId="{25AF3F14-FBCB-481B-9927-BB261CCE6CC2}" srcOrd="1" destOrd="0" parTransId="{46B0DB07-1FC4-4E19-8A71-C2B892A175A4}" sibTransId="{3546D846-7373-4F72-BC75-9CBCB6863F08}"/>
    <dgm:cxn modelId="{259FBCEC-77F4-4A6E-8362-8FACD312D08F}" type="presOf" srcId="{25AF3F14-FBCB-481B-9927-BB261CCE6CC2}" destId="{8620E475-5FBE-4866-AFBA-1A0B8552CDD4}" srcOrd="0" destOrd="0" presId="urn:microsoft.com/office/officeart/2005/8/layout/arrow3"/>
    <dgm:cxn modelId="{145E815A-B2C1-4345-888C-13B6F74B92D8}" type="presParOf" srcId="{99223C4A-8391-4AF8-BB68-8DEBE8A5079C}" destId="{0F21F4FE-AC54-40B4-A0E7-D013700BDFED}" srcOrd="0" destOrd="0" presId="urn:microsoft.com/office/officeart/2005/8/layout/arrow3"/>
    <dgm:cxn modelId="{47A2977D-6394-4925-B868-654BE4000EE4}" type="presParOf" srcId="{99223C4A-8391-4AF8-BB68-8DEBE8A5079C}" destId="{1B417D1A-3EA1-4135-A2EA-9EE7AF39F975}" srcOrd="1" destOrd="0" presId="urn:microsoft.com/office/officeart/2005/8/layout/arrow3"/>
    <dgm:cxn modelId="{0A38CB6A-C7ED-4A8F-8F3B-F4F33654C9E4}" type="presParOf" srcId="{99223C4A-8391-4AF8-BB68-8DEBE8A5079C}" destId="{8B4236DD-85E2-4769-AB98-96DFB2CFFAAE}" srcOrd="2" destOrd="0" presId="urn:microsoft.com/office/officeart/2005/8/layout/arrow3"/>
    <dgm:cxn modelId="{B243CFB8-DA08-4487-8FA0-7E9F8DCE43BD}" type="presParOf" srcId="{99223C4A-8391-4AF8-BB68-8DEBE8A5079C}" destId="{9ED9C0F6-C65C-4F24-A15A-07DC8FBE619B}" srcOrd="3" destOrd="0" presId="urn:microsoft.com/office/officeart/2005/8/layout/arrow3"/>
    <dgm:cxn modelId="{4233AB62-A8FC-4345-B2A7-CD819311C056}" type="presParOf" srcId="{99223C4A-8391-4AF8-BB68-8DEBE8A5079C}" destId="{8620E475-5FBE-4866-AFBA-1A0B8552CD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E460A-2DBB-46A8-9737-70373DDC201C}" type="doc">
      <dgm:prSet loTypeId="urn:microsoft.com/office/officeart/2009/3/layout/RandomtoResultProcess" loCatId="process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22525F-96AA-4D63-BEE9-F9D1C76B54AF}">
      <dgm:prSet phldrT="[Text]" custT="1"/>
      <dgm:spPr/>
      <dgm:t>
        <a:bodyPr/>
        <a:lstStyle/>
        <a:p>
          <a:r>
            <a:rPr lang="th-TH" sz="2800" smtClean="0"/>
            <a:t>ปัญหาร้อยแปดพันเก้ารอการแก้ไข</a:t>
          </a:r>
          <a:endParaRPr lang="en-US" sz="2800" dirty="0"/>
        </a:p>
      </dgm:t>
    </dgm:pt>
    <dgm:pt modelId="{A3A64E36-EA86-4C85-9E5F-87EDC187A761}" type="parTrans" cxnId="{4D23E25F-62E9-4700-9BE5-725059C36E33}">
      <dgm:prSet/>
      <dgm:spPr/>
      <dgm:t>
        <a:bodyPr/>
        <a:lstStyle/>
        <a:p>
          <a:endParaRPr lang="en-US"/>
        </a:p>
      </dgm:t>
    </dgm:pt>
    <dgm:pt modelId="{6A5DDBD1-5200-4581-9630-272A8325F224}" type="sibTrans" cxnId="{4D23E25F-62E9-4700-9BE5-725059C36E33}">
      <dgm:prSet/>
      <dgm:spPr/>
      <dgm:t>
        <a:bodyPr/>
        <a:lstStyle/>
        <a:p>
          <a:endParaRPr lang="en-US"/>
        </a:p>
      </dgm:t>
    </dgm:pt>
    <dgm:pt modelId="{F5DE70A0-CCA0-4430-82BA-2401D351A963}">
      <dgm:prSet phldrT="[Text]"/>
      <dgm:spPr/>
      <dgm:t>
        <a:bodyPr/>
        <a:lstStyle/>
        <a:p>
          <a:r>
            <a:rPr lang="th-TH" dirty="0" smtClean="0"/>
            <a:t>ช่วยพวกเดียวกันก่อนดีกว่ามั้ย</a:t>
          </a:r>
          <a:endParaRPr lang="en-US" dirty="0"/>
        </a:p>
      </dgm:t>
    </dgm:pt>
    <dgm:pt modelId="{7F8FC263-A735-4550-859B-10767E793833}" type="parTrans" cxnId="{269487ED-58CB-44D7-B8CA-7CF20DE240CB}">
      <dgm:prSet/>
      <dgm:spPr/>
      <dgm:t>
        <a:bodyPr/>
        <a:lstStyle/>
        <a:p>
          <a:endParaRPr lang="en-US"/>
        </a:p>
      </dgm:t>
    </dgm:pt>
    <dgm:pt modelId="{CF2F5871-2F42-4E73-9677-95870D17F592}" type="sibTrans" cxnId="{269487ED-58CB-44D7-B8CA-7CF20DE240CB}">
      <dgm:prSet/>
      <dgm:spPr/>
      <dgm:t>
        <a:bodyPr/>
        <a:lstStyle/>
        <a:p>
          <a:endParaRPr lang="en-US"/>
        </a:p>
      </dgm:t>
    </dgm:pt>
    <dgm:pt modelId="{06661B75-1943-4E7C-A0B3-5FAC7C0F8DFB}" type="pres">
      <dgm:prSet presAssocID="{4A2E460A-2DBB-46A8-9737-70373DDC201C}" presName="Name0" presStyleCnt="0">
        <dgm:presLayoutVars>
          <dgm:dir/>
          <dgm:animOne val="branch"/>
          <dgm:animLvl val="lvl"/>
        </dgm:presLayoutVars>
      </dgm:prSet>
      <dgm:spPr/>
    </dgm:pt>
    <dgm:pt modelId="{CE5A14AF-3D7D-4775-BA50-A4E002F98FBD}" type="pres">
      <dgm:prSet presAssocID="{3422525F-96AA-4D63-BEE9-F9D1C76B54AF}" presName="chaos" presStyleCnt="0"/>
      <dgm:spPr/>
    </dgm:pt>
    <dgm:pt modelId="{DCFB8E77-E0D6-4539-8354-A17C50846C0B}" type="pres">
      <dgm:prSet presAssocID="{3422525F-96AA-4D63-BEE9-F9D1C76B54AF}" presName="parTx1" presStyleLbl="revTx" presStyleIdx="0" presStyleCnt="1"/>
      <dgm:spPr/>
      <dgm:t>
        <a:bodyPr/>
        <a:lstStyle/>
        <a:p>
          <a:endParaRPr lang="en-US"/>
        </a:p>
      </dgm:t>
    </dgm:pt>
    <dgm:pt modelId="{A48C7E27-5996-4EA2-9484-13246A08B17F}" type="pres">
      <dgm:prSet presAssocID="{3422525F-96AA-4D63-BEE9-F9D1C76B54AF}" presName="c1" presStyleLbl="node1" presStyleIdx="0" presStyleCnt="19"/>
      <dgm:spPr/>
    </dgm:pt>
    <dgm:pt modelId="{9A3945A6-D32A-4A37-9D03-00AE6D9C86AA}" type="pres">
      <dgm:prSet presAssocID="{3422525F-96AA-4D63-BEE9-F9D1C76B54AF}" presName="c2" presStyleLbl="node1" presStyleIdx="1" presStyleCnt="19"/>
      <dgm:spPr/>
    </dgm:pt>
    <dgm:pt modelId="{10062EA8-999E-4811-9888-4B44DE390631}" type="pres">
      <dgm:prSet presAssocID="{3422525F-96AA-4D63-BEE9-F9D1C76B54AF}" presName="c3" presStyleLbl="node1" presStyleIdx="2" presStyleCnt="19"/>
      <dgm:spPr/>
    </dgm:pt>
    <dgm:pt modelId="{56484729-E45F-4EB3-BEDD-CF6483118AE1}" type="pres">
      <dgm:prSet presAssocID="{3422525F-96AA-4D63-BEE9-F9D1C76B54AF}" presName="c4" presStyleLbl="node1" presStyleIdx="3" presStyleCnt="19"/>
      <dgm:spPr/>
    </dgm:pt>
    <dgm:pt modelId="{ED55F55F-DD1E-44D4-9809-D404B4E4DB29}" type="pres">
      <dgm:prSet presAssocID="{3422525F-96AA-4D63-BEE9-F9D1C76B54AF}" presName="c5" presStyleLbl="node1" presStyleIdx="4" presStyleCnt="19"/>
      <dgm:spPr/>
    </dgm:pt>
    <dgm:pt modelId="{D9EC80A2-2DD4-40BE-9D61-15649F90D50B}" type="pres">
      <dgm:prSet presAssocID="{3422525F-96AA-4D63-BEE9-F9D1C76B54AF}" presName="c6" presStyleLbl="node1" presStyleIdx="5" presStyleCnt="19"/>
      <dgm:spPr/>
    </dgm:pt>
    <dgm:pt modelId="{63CCDC9E-8A61-4A97-A578-B1485BEFAD1A}" type="pres">
      <dgm:prSet presAssocID="{3422525F-96AA-4D63-BEE9-F9D1C76B54AF}" presName="c7" presStyleLbl="node1" presStyleIdx="6" presStyleCnt="19"/>
      <dgm:spPr/>
    </dgm:pt>
    <dgm:pt modelId="{32122737-9454-4094-9950-4231E4BF0054}" type="pres">
      <dgm:prSet presAssocID="{3422525F-96AA-4D63-BEE9-F9D1C76B54AF}" presName="c8" presStyleLbl="node1" presStyleIdx="7" presStyleCnt="19"/>
      <dgm:spPr/>
    </dgm:pt>
    <dgm:pt modelId="{415ED112-5D70-4E97-BEA7-73583B570526}" type="pres">
      <dgm:prSet presAssocID="{3422525F-96AA-4D63-BEE9-F9D1C76B54AF}" presName="c9" presStyleLbl="node1" presStyleIdx="8" presStyleCnt="19"/>
      <dgm:spPr/>
    </dgm:pt>
    <dgm:pt modelId="{2529FE1E-18BE-4376-B56F-3CA6C797C8DC}" type="pres">
      <dgm:prSet presAssocID="{3422525F-96AA-4D63-BEE9-F9D1C76B54AF}" presName="c10" presStyleLbl="node1" presStyleIdx="9" presStyleCnt="19"/>
      <dgm:spPr/>
    </dgm:pt>
    <dgm:pt modelId="{3AAE15B9-5DDB-43AC-8B32-D48C053C69F6}" type="pres">
      <dgm:prSet presAssocID="{3422525F-96AA-4D63-BEE9-F9D1C76B54AF}" presName="c11" presStyleLbl="node1" presStyleIdx="10" presStyleCnt="19"/>
      <dgm:spPr/>
    </dgm:pt>
    <dgm:pt modelId="{12F2C867-B67D-42C1-8A18-CC79F9CE20C6}" type="pres">
      <dgm:prSet presAssocID="{3422525F-96AA-4D63-BEE9-F9D1C76B54AF}" presName="c12" presStyleLbl="node1" presStyleIdx="11" presStyleCnt="19"/>
      <dgm:spPr/>
    </dgm:pt>
    <dgm:pt modelId="{264FBCD5-A566-468F-A498-5B9BB9BFCD04}" type="pres">
      <dgm:prSet presAssocID="{3422525F-96AA-4D63-BEE9-F9D1C76B54AF}" presName="c13" presStyleLbl="node1" presStyleIdx="12" presStyleCnt="19"/>
      <dgm:spPr/>
    </dgm:pt>
    <dgm:pt modelId="{B28E654A-D558-47A8-8083-59F5D3C100FE}" type="pres">
      <dgm:prSet presAssocID="{3422525F-96AA-4D63-BEE9-F9D1C76B54AF}" presName="c14" presStyleLbl="node1" presStyleIdx="13" presStyleCnt="19"/>
      <dgm:spPr/>
    </dgm:pt>
    <dgm:pt modelId="{EC3AD582-E5E4-4A72-A711-D02E37E85EA7}" type="pres">
      <dgm:prSet presAssocID="{3422525F-96AA-4D63-BEE9-F9D1C76B54AF}" presName="c15" presStyleLbl="node1" presStyleIdx="14" presStyleCnt="19"/>
      <dgm:spPr/>
    </dgm:pt>
    <dgm:pt modelId="{58ECA9D2-5BF5-448F-B135-287617D6BE32}" type="pres">
      <dgm:prSet presAssocID="{3422525F-96AA-4D63-BEE9-F9D1C76B54AF}" presName="c16" presStyleLbl="node1" presStyleIdx="15" presStyleCnt="19"/>
      <dgm:spPr/>
    </dgm:pt>
    <dgm:pt modelId="{E7568F15-0943-479E-A014-BB48B01EF5DB}" type="pres">
      <dgm:prSet presAssocID="{3422525F-96AA-4D63-BEE9-F9D1C76B54AF}" presName="c17" presStyleLbl="node1" presStyleIdx="16" presStyleCnt="19"/>
      <dgm:spPr/>
    </dgm:pt>
    <dgm:pt modelId="{96AC2424-E915-4C07-B549-F4F7D2C25004}" type="pres">
      <dgm:prSet presAssocID="{3422525F-96AA-4D63-BEE9-F9D1C76B54AF}" presName="c18" presStyleLbl="node1" presStyleIdx="17" presStyleCnt="19"/>
      <dgm:spPr/>
    </dgm:pt>
    <dgm:pt modelId="{55C8324B-34A2-4670-AA2C-AD2E6A2688C8}" type="pres">
      <dgm:prSet presAssocID="{6A5DDBD1-5200-4581-9630-272A8325F224}" presName="chevronComposite1" presStyleCnt="0"/>
      <dgm:spPr/>
    </dgm:pt>
    <dgm:pt modelId="{1C0D5FC8-AA74-4699-A6E4-699971B6B286}" type="pres">
      <dgm:prSet presAssocID="{6A5DDBD1-5200-4581-9630-272A8325F224}" presName="chevron1" presStyleLbl="sibTrans2D1" presStyleIdx="0" presStyleCnt="2"/>
      <dgm:spPr/>
    </dgm:pt>
    <dgm:pt modelId="{1C860689-1777-4F51-9FF2-3E957135F7ED}" type="pres">
      <dgm:prSet presAssocID="{6A5DDBD1-5200-4581-9630-272A8325F224}" presName="spChevron1" presStyleCnt="0"/>
      <dgm:spPr/>
    </dgm:pt>
    <dgm:pt modelId="{AC468EB7-A5B4-435D-8E81-D10F3D638A2C}" type="pres">
      <dgm:prSet presAssocID="{6A5DDBD1-5200-4581-9630-272A8325F224}" presName="overlap" presStyleCnt="0"/>
      <dgm:spPr/>
    </dgm:pt>
    <dgm:pt modelId="{6853FF1A-25FA-4499-8234-8171975A21A8}" type="pres">
      <dgm:prSet presAssocID="{6A5DDBD1-5200-4581-9630-272A8325F224}" presName="chevronComposite2" presStyleCnt="0"/>
      <dgm:spPr/>
    </dgm:pt>
    <dgm:pt modelId="{FA539EE7-D594-4DA5-BBD0-74C530371772}" type="pres">
      <dgm:prSet presAssocID="{6A5DDBD1-5200-4581-9630-272A8325F224}" presName="chevron2" presStyleLbl="sibTrans2D1" presStyleIdx="1" presStyleCnt="2"/>
      <dgm:spPr/>
    </dgm:pt>
    <dgm:pt modelId="{6A480D3F-0232-40BA-9260-C4FCE6FF4886}" type="pres">
      <dgm:prSet presAssocID="{6A5DDBD1-5200-4581-9630-272A8325F224}" presName="spChevron2" presStyleCnt="0"/>
      <dgm:spPr/>
    </dgm:pt>
    <dgm:pt modelId="{49B86E1B-9B34-4D48-B6EE-98772A769297}" type="pres">
      <dgm:prSet presAssocID="{F5DE70A0-CCA0-4430-82BA-2401D351A963}" presName="last" presStyleCnt="0"/>
      <dgm:spPr/>
    </dgm:pt>
    <dgm:pt modelId="{83D09C41-050A-48C7-8BB7-9289E82098EF}" type="pres">
      <dgm:prSet presAssocID="{F5DE70A0-CCA0-4430-82BA-2401D351A963}" presName="circleTx" presStyleLbl="node1" presStyleIdx="18" presStyleCnt="19"/>
      <dgm:spPr/>
      <dgm:t>
        <a:bodyPr/>
        <a:lstStyle/>
        <a:p>
          <a:endParaRPr lang="en-US"/>
        </a:p>
      </dgm:t>
    </dgm:pt>
    <dgm:pt modelId="{2C6E8F13-9CC7-4153-BBB3-A62EAF37740E}" type="pres">
      <dgm:prSet presAssocID="{F5DE70A0-CCA0-4430-82BA-2401D351A963}" presName="spN" presStyleCnt="0"/>
      <dgm:spPr/>
    </dgm:pt>
  </dgm:ptLst>
  <dgm:cxnLst>
    <dgm:cxn modelId="{4D23E25F-62E9-4700-9BE5-725059C36E33}" srcId="{4A2E460A-2DBB-46A8-9737-70373DDC201C}" destId="{3422525F-96AA-4D63-BEE9-F9D1C76B54AF}" srcOrd="0" destOrd="0" parTransId="{A3A64E36-EA86-4C85-9E5F-87EDC187A761}" sibTransId="{6A5DDBD1-5200-4581-9630-272A8325F224}"/>
    <dgm:cxn modelId="{132F3CC6-08F3-4E23-BA15-6EFA49A46BAE}" type="presOf" srcId="{4A2E460A-2DBB-46A8-9737-70373DDC201C}" destId="{06661B75-1943-4E7C-A0B3-5FAC7C0F8DFB}" srcOrd="0" destOrd="0" presId="urn:microsoft.com/office/officeart/2009/3/layout/RandomtoResultProcess"/>
    <dgm:cxn modelId="{27D70FF7-E4FC-4014-B180-FAFCE3C64FB1}" type="presOf" srcId="{F5DE70A0-CCA0-4430-82BA-2401D351A963}" destId="{83D09C41-050A-48C7-8BB7-9289E82098EF}" srcOrd="0" destOrd="0" presId="urn:microsoft.com/office/officeart/2009/3/layout/RandomtoResultProcess"/>
    <dgm:cxn modelId="{E5AAF685-D75F-49E5-87FA-FBFFEBB6008D}" type="presOf" srcId="{3422525F-96AA-4D63-BEE9-F9D1C76B54AF}" destId="{DCFB8E77-E0D6-4539-8354-A17C50846C0B}" srcOrd="0" destOrd="0" presId="urn:microsoft.com/office/officeart/2009/3/layout/RandomtoResultProcess"/>
    <dgm:cxn modelId="{269487ED-58CB-44D7-B8CA-7CF20DE240CB}" srcId="{4A2E460A-2DBB-46A8-9737-70373DDC201C}" destId="{F5DE70A0-CCA0-4430-82BA-2401D351A963}" srcOrd="1" destOrd="0" parTransId="{7F8FC263-A735-4550-859B-10767E793833}" sibTransId="{CF2F5871-2F42-4E73-9677-95870D17F592}"/>
    <dgm:cxn modelId="{C9B0B301-C8D6-416E-AC48-8A9D273991CB}" type="presParOf" srcId="{06661B75-1943-4E7C-A0B3-5FAC7C0F8DFB}" destId="{CE5A14AF-3D7D-4775-BA50-A4E002F98FBD}" srcOrd="0" destOrd="0" presId="urn:microsoft.com/office/officeart/2009/3/layout/RandomtoResultProcess"/>
    <dgm:cxn modelId="{8BDA099C-6028-413C-BA0D-D91D81EA439B}" type="presParOf" srcId="{CE5A14AF-3D7D-4775-BA50-A4E002F98FBD}" destId="{DCFB8E77-E0D6-4539-8354-A17C50846C0B}" srcOrd="0" destOrd="0" presId="urn:microsoft.com/office/officeart/2009/3/layout/RandomtoResultProcess"/>
    <dgm:cxn modelId="{6C04849E-F980-4138-96DD-E5422C1EE5DD}" type="presParOf" srcId="{CE5A14AF-3D7D-4775-BA50-A4E002F98FBD}" destId="{A48C7E27-5996-4EA2-9484-13246A08B17F}" srcOrd="1" destOrd="0" presId="urn:microsoft.com/office/officeart/2009/3/layout/RandomtoResultProcess"/>
    <dgm:cxn modelId="{3DB266FA-1C2E-4E16-9D06-295DEA196ED0}" type="presParOf" srcId="{CE5A14AF-3D7D-4775-BA50-A4E002F98FBD}" destId="{9A3945A6-D32A-4A37-9D03-00AE6D9C86AA}" srcOrd="2" destOrd="0" presId="urn:microsoft.com/office/officeart/2009/3/layout/RandomtoResultProcess"/>
    <dgm:cxn modelId="{58C618B0-20DF-4022-B875-CBDC14268D65}" type="presParOf" srcId="{CE5A14AF-3D7D-4775-BA50-A4E002F98FBD}" destId="{10062EA8-999E-4811-9888-4B44DE390631}" srcOrd="3" destOrd="0" presId="urn:microsoft.com/office/officeart/2009/3/layout/RandomtoResultProcess"/>
    <dgm:cxn modelId="{E4B3CEDE-BC3F-4C50-A154-4F48881FEC81}" type="presParOf" srcId="{CE5A14AF-3D7D-4775-BA50-A4E002F98FBD}" destId="{56484729-E45F-4EB3-BEDD-CF6483118AE1}" srcOrd="4" destOrd="0" presId="urn:microsoft.com/office/officeart/2009/3/layout/RandomtoResultProcess"/>
    <dgm:cxn modelId="{A36301CA-A5C2-4508-BF44-1FB73ADBE6C5}" type="presParOf" srcId="{CE5A14AF-3D7D-4775-BA50-A4E002F98FBD}" destId="{ED55F55F-DD1E-44D4-9809-D404B4E4DB29}" srcOrd="5" destOrd="0" presId="urn:microsoft.com/office/officeart/2009/3/layout/RandomtoResultProcess"/>
    <dgm:cxn modelId="{C7821244-5D84-49B4-9FE3-6709B80D7977}" type="presParOf" srcId="{CE5A14AF-3D7D-4775-BA50-A4E002F98FBD}" destId="{D9EC80A2-2DD4-40BE-9D61-15649F90D50B}" srcOrd="6" destOrd="0" presId="urn:microsoft.com/office/officeart/2009/3/layout/RandomtoResultProcess"/>
    <dgm:cxn modelId="{818F758A-5289-4FCD-A359-B911C93A47D3}" type="presParOf" srcId="{CE5A14AF-3D7D-4775-BA50-A4E002F98FBD}" destId="{63CCDC9E-8A61-4A97-A578-B1485BEFAD1A}" srcOrd="7" destOrd="0" presId="urn:microsoft.com/office/officeart/2009/3/layout/RandomtoResultProcess"/>
    <dgm:cxn modelId="{CCD9051E-C1C5-41EB-84F0-7583B94F61B1}" type="presParOf" srcId="{CE5A14AF-3D7D-4775-BA50-A4E002F98FBD}" destId="{32122737-9454-4094-9950-4231E4BF0054}" srcOrd="8" destOrd="0" presId="urn:microsoft.com/office/officeart/2009/3/layout/RandomtoResultProcess"/>
    <dgm:cxn modelId="{071DAB10-7094-4693-BC33-0A0BEBB92B03}" type="presParOf" srcId="{CE5A14AF-3D7D-4775-BA50-A4E002F98FBD}" destId="{415ED112-5D70-4E97-BEA7-73583B570526}" srcOrd="9" destOrd="0" presId="urn:microsoft.com/office/officeart/2009/3/layout/RandomtoResultProcess"/>
    <dgm:cxn modelId="{E77228D0-1900-45A1-BBF0-03D03ED6ED52}" type="presParOf" srcId="{CE5A14AF-3D7D-4775-BA50-A4E002F98FBD}" destId="{2529FE1E-18BE-4376-B56F-3CA6C797C8DC}" srcOrd="10" destOrd="0" presId="urn:microsoft.com/office/officeart/2009/3/layout/RandomtoResultProcess"/>
    <dgm:cxn modelId="{0D7722CB-2D19-4E19-8F01-82CEE1887118}" type="presParOf" srcId="{CE5A14AF-3D7D-4775-BA50-A4E002F98FBD}" destId="{3AAE15B9-5DDB-43AC-8B32-D48C053C69F6}" srcOrd="11" destOrd="0" presId="urn:microsoft.com/office/officeart/2009/3/layout/RandomtoResultProcess"/>
    <dgm:cxn modelId="{E41558E5-3FBD-47ED-AC17-60B7CFB8C1A9}" type="presParOf" srcId="{CE5A14AF-3D7D-4775-BA50-A4E002F98FBD}" destId="{12F2C867-B67D-42C1-8A18-CC79F9CE20C6}" srcOrd="12" destOrd="0" presId="urn:microsoft.com/office/officeart/2009/3/layout/RandomtoResultProcess"/>
    <dgm:cxn modelId="{7562DAD5-F97F-494E-A1E4-379B871449AB}" type="presParOf" srcId="{CE5A14AF-3D7D-4775-BA50-A4E002F98FBD}" destId="{264FBCD5-A566-468F-A498-5B9BB9BFCD04}" srcOrd="13" destOrd="0" presId="urn:microsoft.com/office/officeart/2009/3/layout/RandomtoResultProcess"/>
    <dgm:cxn modelId="{6442F123-442E-4E3C-808D-2225EF765EBF}" type="presParOf" srcId="{CE5A14AF-3D7D-4775-BA50-A4E002F98FBD}" destId="{B28E654A-D558-47A8-8083-59F5D3C100FE}" srcOrd="14" destOrd="0" presId="urn:microsoft.com/office/officeart/2009/3/layout/RandomtoResultProcess"/>
    <dgm:cxn modelId="{26F09C3F-9C15-4EB8-9738-4BE012456CB0}" type="presParOf" srcId="{CE5A14AF-3D7D-4775-BA50-A4E002F98FBD}" destId="{EC3AD582-E5E4-4A72-A711-D02E37E85EA7}" srcOrd="15" destOrd="0" presId="urn:microsoft.com/office/officeart/2009/3/layout/RandomtoResultProcess"/>
    <dgm:cxn modelId="{CC050E45-4E75-4ECB-91DF-A81E530A3B71}" type="presParOf" srcId="{CE5A14AF-3D7D-4775-BA50-A4E002F98FBD}" destId="{58ECA9D2-5BF5-448F-B135-287617D6BE32}" srcOrd="16" destOrd="0" presId="urn:microsoft.com/office/officeart/2009/3/layout/RandomtoResultProcess"/>
    <dgm:cxn modelId="{B26814DF-DE9C-4DF3-909C-693319A5B86C}" type="presParOf" srcId="{CE5A14AF-3D7D-4775-BA50-A4E002F98FBD}" destId="{E7568F15-0943-479E-A014-BB48B01EF5DB}" srcOrd="17" destOrd="0" presId="urn:microsoft.com/office/officeart/2009/3/layout/RandomtoResultProcess"/>
    <dgm:cxn modelId="{A061F017-1B34-4AE8-BB52-338019CD9AE4}" type="presParOf" srcId="{CE5A14AF-3D7D-4775-BA50-A4E002F98FBD}" destId="{96AC2424-E915-4C07-B549-F4F7D2C25004}" srcOrd="18" destOrd="0" presId="urn:microsoft.com/office/officeart/2009/3/layout/RandomtoResultProcess"/>
    <dgm:cxn modelId="{86A12E15-EEBC-4892-B838-3DFA0D52AD84}" type="presParOf" srcId="{06661B75-1943-4E7C-A0B3-5FAC7C0F8DFB}" destId="{55C8324B-34A2-4670-AA2C-AD2E6A2688C8}" srcOrd="1" destOrd="0" presId="urn:microsoft.com/office/officeart/2009/3/layout/RandomtoResultProcess"/>
    <dgm:cxn modelId="{38B77286-AD8A-4562-9CD6-4369ECF6C811}" type="presParOf" srcId="{55C8324B-34A2-4670-AA2C-AD2E6A2688C8}" destId="{1C0D5FC8-AA74-4699-A6E4-699971B6B286}" srcOrd="0" destOrd="0" presId="urn:microsoft.com/office/officeart/2009/3/layout/RandomtoResultProcess"/>
    <dgm:cxn modelId="{9F9B7F23-DA29-4F00-A851-B25D99FB10A3}" type="presParOf" srcId="{55C8324B-34A2-4670-AA2C-AD2E6A2688C8}" destId="{1C860689-1777-4F51-9FF2-3E957135F7ED}" srcOrd="1" destOrd="0" presId="urn:microsoft.com/office/officeart/2009/3/layout/RandomtoResultProcess"/>
    <dgm:cxn modelId="{446CB95A-8A67-400F-ABED-5C2B05CA4D1A}" type="presParOf" srcId="{06661B75-1943-4E7C-A0B3-5FAC7C0F8DFB}" destId="{AC468EB7-A5B4-435D-8E81-D10F3D638A2C}" srcOrd="2" destOrd="0" presId="urn:microsoft.com/office/officeart/2009/3/layout/RandomtoResultProcess"/>
    <dgm:cxn modelId="{8A4CE944-0AC2-4DE7-A764-89E2BF394D8A}" type="presParOf" srcId="{06661B75-1943-4E7C-A0B3-5FAC7C0F8DFB}" destId="{6853FF1A-25FA-4499-8234-8171975A21A8}" srcOrd="3" destOrd="0" presId="urn:microsoft.com/office/officeart/2009/3/layout/RandomtoResultProcess"/>
    <dgm:cxn modelId="{6ED0B8E8-E641-48C9-AC7F-2F0522B20FB3}" type="presParOf" srcId="{6853FF1A-25FA-4499-8234-8171975A21A8}" destId="{FA539EE7-D594-4DA5-BBD0-74C530371772}" srcOrd="0" destOrd="0" presId="urn:microsoft.com/office/officeart/2009/3/layout/RandomtoResultProcess"/>
    <dgm:cxn modelId="{80B8DDAE-581A-4F93-9D60-3BEB2C10A3F9}" type="presParOf" srcId="{6853FF1A-25FA-4499-8234-8171975A21A8}" destId="{6A480D3F-0232-40BA-9260-C4FCE6FF4886}" srcOrd="1" destOrd="0" presId="urn:microsoft.com/office/officeart/2009/3/layout/RandomtoResultProcess"/>
    <dgm:cxn modelId="{90B9B3E9-91CC-4BE0-A2C5-C925CE3A394D}" type="presParOf" srcId="{06661B75-1943-4E7C-A0B3-5FAC7C0F8DFB}" destId="{49B86E1B-9B34-4D48-B6EE-98772A769297}" srcOrd="4" destOrd="0" presId="urn:microsoft.com/office/officeart/2009/3/layout/RandomtoResultProcess"/>
    <dgm:cxn modelId="{1C2EFF21-F563-4279-B6B8-B20C3F90E316}" type="presParOf" srcId="{49B86E1B-9B34-4D48-B6EE-98772A769297}" destId="{83D09C41-050A-48C7-8BB7-9289E82098EF}" srcOrd="0" destOrd="0" presId="urn:microsoft.com/office/officeart/2009/3/layout/RandomtoResultProcess"/>
    <dgm:cxn modelId="{D3CB1686-F80F-45EB-8DDC-ACBC418206B1}" type="presParOf" srcId="{49B86E1B-9B34-4D48-B6EE-98772A769297}" destId="{2C6E8F13-9CC7-4153-BBB3-A62EAF37740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D9F9A-6011-4910-B4EC-782B6840E409}" type="doc">
      <dgm:prSet loTypeId="urn:microsoft.com/office/officeart/2005/8/layout/pList2" loCatId="picture" qsTypeId="urn:microsoft.com/office/officeart/2005/8/quickstyle/3d1" qsCatId="3D" csTypeId="urn:microsoft.com/office/officeart/2005/8/colors/accent1_2" csCatId="accent1" phldr="1"/>
      <dgm:spPr/>
    </dgm:pt>
    <dgm:pt modelId="{45AA67E2-7180-4B55-9740-CBD19CF320AE}">
      <dgm:prSet phldrT="[Text]" custT="1"/>
      <dgm:spPr/>
      <dgm:t>
        <a:bodyPr/>
        <a:lstStyle/>
        <a:p>
          <a:pPr marL="117475" indent="-117475" algn="l"/>
          <a:r>
            <a:rPr lang="th-TH" sz="2800" dirty="0" smtClean="0"/>
            <a:t>- เรียนรู้ระบบการทำงานจริงของสถานประกอบการ</a:t>
          </a:r>
        </a:p>
        <a:p>
          <a:pPr marL="117475" indent="-117475" algn="l"/>
          <a:r>
            <a:rPr lang="th-TH" sz="2800" dirty="0" smtClean="0"/>
            <a:t>- ได้ใช้ทักษะในการคิด วิเคราะห์ และค้นคว้าเพื่อแก้ปัญหา</a:t>
          </a:r>
        </a:p>
        <a:p>
          <a:pPr marL="117475" indent="-117475" algn="l"/>
          <a:r>
            <a:rPr lang="th-TH" sz="2800" dirty="0" smtClean="0"/>
            <a:t>- นำความรู้ภาคทฤษฎีและปฏิบัติมาประยุกต์ใช้ในการแก้ปัญหา</a:t>
          </a:r>
        </a:p>
        <a:p>
          <a:pPr marL="117475" indent="-117475" algn="l"/>
          <a:r>
            <a:rPr lang="th-TH" sz="2800" dirty="0" smtClean="0"/>
            <a:t>- ฝึกการทำงานและนำเสนอเป็นทีม</a:t>
          </a:r>
          <a:endParaRPr lang="en-US" sz="2800" dirty="0"/>
        </a:p>
      </dgm:t>
    </dgm:pt>
    <dgm:pt modelId="{E759B419-510D-4AEC-9DBE-9ACCD7337C70}" type="parTrans" cxnId="{4F4EB5E7-A425-4D5C-8238-50D014C5BC48}">
      <dgm:prSet/>
      <dgm:spPr/>
      <dgm:t>
        <a:bodyPr/>
        <a:lstStyle/>
        <a:p>
          <a:endParaRPr lang="en-US"/>
        </a:p>
      </dgm:t>
    </dgm:pt>
    <dgm:pt modelId="{F96F0D97-42C9-4C5E-8B2B-D7FF23437604}" type="sibTrans" cxnId="{4F4EB5E7-A425-4D5C-8238-50D014C5BC48}">
      <dgm:prSet/>
      <dgm:spPr/>
      <dgm:t>
        <a:bodyPr/>
        <a:lstStyle/>
        <a:p>
          <a:endParaRPr lang="en-US"/>
        </a:p>
      </dgm:t>
    </dgm:pt>
    <dgm:pt modelId="{6065524C-0D69-45B6-873D-F104B016028A}">
      <dgm:prSet phldrT="[Text]" custT="1"/>
      <dgm:spPr/>
      <dgm:t>
        <a:bodyPr/>
        <a:lstStyle/>
        <a:p>
          <a:pPr marL="117475" indent="-117475" algn="l"/>
          <a:r>
            <a:rPr lang="th-TH" sz="2800" dirty="0" smtClean="0">
              <a:latin typeface="IrisUPC" pitchFamily="34" charset="-34"/>
              <a:cs typeface="IrisUPC" pitchFamily="34" charset="-34"/>
            </a:rPr>
            <a:t>- ได้รับการแก้ไขปัญหาทันทีในกรณีที่ไม่พึ่งพางบประมาณ</a:t>
          </a:r>
        </a:p>
        <a:p>
          <a:pPr marL="117475" indent="-117475" algn="l"/>
          <a:r>
            <a:rPr lang="th-TH" sz="2800" dirty="0" smtClean="0">
              <a:latin typeface="IrisUPC" pitchFamily="34" charset="-34"/>
              <a:cs typeface="IrisUPC" pitchFamily="34" charset="-34"/>
            </a:rPr>
            <a:t>- ได้แนวทางในการแก้ปัญหาในกรณีที่ต้องใช้งบประมาณ</a:t>
          </a:r>
        </a:p>
        <a:p>
          <a:pPr algn="l"/>
          <a:r>
            <a:rPr lang="th-TH" sz="2800" dirty="0" smtClean="0">
              <a:latin typeface="IrisUPC" pitchFamily="34" charset="-34"/>
              <a:cs typeface="IrisUPC" pitchFamily="34" charset="-34"/>
            </a:rPr>
            <a:t>- ได้ร่างงบประมาณเพื่อแก้ปัญหานั้น</a:t>
          </a:r>
          <a:endParaRPr lang="en-US" sz="2800" dirty="0">
            <a:latin typeface="IrisUPC" pitchFamily="34" charset="-34"/>
            <a:cs typeface="IrisUPC" pitchFamily="34" charset="-34"/>
          </a:endParaRPr>
        </a:p>
      </dgm:t>
    </dgm:pt>
    <dgm:pt modelId="{E18B54C0-4BF2-469E-AB68-390CD5DFEB8A}" type="parTrans" cxnId="{2E1F05AD-588A-488C-A6C3-90BE58053D11}">
      <dgm:prSet/>
      <dgm:spPr/>
      <dgm:t>
        <a:bodyPr/>
        <a:lstStyle/>
        <a:p>
          <a:endParaRPr lang="en-US"/>
        </a:p>
      </dgm:t>
    </dgm:pt>
    <dgm:pt modelId="{ADCDA45F-7110-4E1A-B492-78988E87D25E}" type="sibTrans" cxnId="{2E1F05AD-588A-488C-A6C3-90BE58053D11}">
      <dgm:prSet/>
      <dgm:spPr/>
      <dgm:t>
        <a:bodyPr/>
        <a:lstStyle/>
        <a:p>
          <a:endParaRPr lang="en-US"/>
        </a:p>
      </dgm:t>
    </dgm:pt>
    <dgm:pt modelId="{F2FDEA7F-C698-45FE-BD6B-29D211F98A83}" type="pres">
      <dgm:prSet presAssocID="{163D9F9A-6011-4910-B4EC-782B6840E409}" presName="Name0" presStyleCnt="0">
        <dgm:presLayoutVars>
          <dgm:dir/>
          <dgm:resizeHandles val="exact"/>
        </dgm:presLayoutVars>
      </dgm:prSet>
      <dgm:spPr/>
    </dgm:pt>
    <dgm:pt modelId="{10B6CF8B-F556-40F6-BB65-467C1841DE2E}" type="pres">
      <dgm:prSet presAssocID="{163D9F9A-6011-4910-B4EC-782B6840E409}" presName="bkgdShp" presStyleLbl="alignAccFollowNode1" presStyleIdx="0" presStyleCnt="1" custScaleY="80805"/>
      <dgm:spPr/>
    </dgm:pt>
    <dgm:pt modelId="{664C2B36-69AA-452E-810D-E511A9D7DC44}" type="pres">
      <dgm:prSet presAssocID="{163D9F9A-6011-4910-B4EC-782B6840E409}" presName="linComp" presStyleCnt="0"/>
      <dgm:spPr/>
    </dgm:pt>
    <dgm:pt modelId="{5DF7494D-F171-4E58-BFAF-EA5B711FDF8D}" type="pres">
      <dgm:prSet presAssocID="{45AA67E2-7180-4B55-9740-CBD19CF320AE}" presName="compNode" presStyleCnt="0"/>
      <dgm:spPr/>
    </dgm:pt>
    <dgm:pt modelId="{8438720D-4B21-4655-8B8F-0A660D8B6232}" type="pres">
      <dgm:prSet presAssocID="{45AA67E2-7180-4B55-9740-CBD19CF320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5F3E0-531D-4F99-B354-866EAA4BED4A}" type="pres">
      <dgm:prSet presAssocID="{45AA67E2-7180-4B55-9740-CBD19CF320AE}" presName="invisiNode" presStyleLbl="node1" presStyleIdx="0" presStyleCnt="2"/>
      <dgm:spPr/>
    </dgm:pt>
    <dgm:pt modelId="{6606D89F-DF4F-487D-BF1D-012351CDB9CF}" type="pres">
      <dgm:prSet presAssocID="{45AA67E2-7180-4B55-9740-CBD19CF320AE}" presName="imagNode" presStyleLbl="fgImgPlace1" presStyleIdx="0" presStyleCnt="2"/>
      <dgm:spPr/>
    </dgm:pt>
    <dgm:pt modelId="{712010EA-05FE-4016-864A-FFE2A1EBFE7E}" type="pres">
      <dgm:prSet presAssocID="{F96F0D97-42C9-4C5E-8B2B-D7FF23437604}" presName="sibTrans" presStyleLbl="sibTrans2D1" presStyleIdx="0" presStyleCnt="0"/>
      <dgm:spPr/>
    </dgm:pt>
    <dgm:pt modelId="{DE5B5DF6-79F6-43FC-9011-CECD10A712D4}" type="pres">
      <dgm:prSet presAssocID="{6065524C-0D69-45B6-873D-F104B016028A}" presName="compNode" presStyleCnt="0"/>
      <dgm:spPr/>
    </dgm:pt>
    <dgm:pt modelId="{268ADDC5-7E15-4904-BB84-FC7B8D5FE09B}" type="pres">
      <dgm:prSet presAssocID="{6065524C-0D69-45B6-873D-F104B016028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C03D6-5185-4E4A-BFE8-FDE2C9E14D08}" type="pres">
      <dgm:prSet presAssocID="{6065524C-0D69-45B6-873D-F104B016028A}" presName="invisiNode" presStyleLbl="node1" presStyleIdx="1" presStyleCnt="2"/>
      <dgm:spPr/>
    </dgm:pt>
    <dgm:pt modelId="{D5D9663D-1FF8-4BA3-A5F2-060BCDB371C6}" type="pres">
      <dgm:prSet presAssocID="{6065524C-0D69-45B6-873D-F104B016028A}" presName="imagNode" presStyleLbl="fgImgPlace1" presStyleIdx="1" presStyleCnt="2"/>
      <dgm:spPr/>
    </dgm:pt>
  </dgm:ptLst>
  <dgm:cxnLst>
    <dgm:cxn modelId="{2D70D651-C117-4D0D-AEE5-C52EF29EE70F}" type="presOf" srcId="{163D9F9A-6011-4910-B4EC-782B6840E409}" destId="{F2FDEA7F-C698-45FE-BD6B-29D211F98A83}" srcOrd="0" destOrd="0" presId="urn:microsoft.com/office/officeart/2005/8/layout/pList2"/>
    <dgm:cxn modelId="{4D65071F-D45B-4289-B792-0622AA84D34A}" type="presOf" srcId="{6065524C-0D69-45B6-873D-F104B016028A}" destId="{268ADDC5-7E15-4904-BB84-FC7B8D5FE09B}" srcOrd="0" destOrd="0" presId="urn:microsoft.com/office/officeart/2005/8/layout/pList2"/>
    <dgm:cxn modelId="{2E1F05AD-588A-488C-A6C3-90BE58053D11}" srcId="{163D9F9A-6011-4910-B4EC-782B6840E409}" destId="{6065524C-0D69-45B6-873D-F104B016028A}" srcOrd="1" destOrd="0" parTransId="{E18B54C0-4BF2-469E-AB68-390CD5DFEB8A}" sibTransId="{ADCDA45F-7110-4E1A-B492-78988E87D25E}"/>
    <dgm:cxn modelId="{66446FC4-CCC0-4427-AA56-FE4C361DE595}" type="presOf" srcId="{45AA67E2-7180-4B55-9740-CBD19CF320AE}" destId="{8438720D-4B21-4655-8B8F-0A660D8B6232}" srcOrd="0" destOrd="0" presId="urn:microsoft.com/office/officeart/2005/8/layout/pList2"/>
    <dgm:cxn modelId="{ED646308-3315-4ADA-9D0C-3578773DF975}" type="presOf" srcId="{F96F0D97-42C9-4C5E-8B2B-D7FF23437604}" destId="{712010EA-05FE-4016-864A-FFE2A1EBFE7E}" srcOrd="0" destOrd="0" presId="urn:microsoft.com/office/officeart/2005/8/layout/pList2"/>
    <dgm:cxn modelId="{4F4EB5E7-A425-4D5C-8238-50D014C5BC48}" srcId="{163D9F9A-6011-4910-B4EC-782B6840E409}" destId="{45AA67E2-7180-4B55-9740-CBD19CF320AE}" srcOrd="0" destOrd="0" parTransId="{E759B419-510D-4AEC-9DBE-9ACCD7337C70}" sibTransId="{F96F0D97-42C9-4C5E-8B2B-D7FF23437604}"/>
    <dgm:cxn modelId="{E409FC89-FC4B-4601-A3EC-6CCCE8EB657E}" type="presParOf" srcId="{F2FDEA7F-C698-45FE-BD6B-29D211F98A83}" destId="{10B6CF8B-F556-40F6-BB65-467C1841DE2E}" srcOrd="0" destOrd="0" presId="urn:microsoft.com/office/officeart/2005/8/layout/pList2"/>
    <dgm:cxn modelId="{FC5A57ED-D3A3-45DA-B422-7EF5EA3CE88E}" type="presParOf" srcId="{F2FDEA7F-C698-45FE-BD6B-29D211F98A83}" destId="{664C2B36-69AA-452E-810D-E511A9D7DC44}" srcOrd="1" destOrd="0" presId="urn:microsoft.com/office/officeart/2005/8/layout/pList2"/>
    <dgm:cxn modelId="{BFF03B4B-CFC4-495D-B79A-ABF10D598916}" type="presParOf" srcId="{664C2B36-69AA-452E-810D-E511A9D7DC44}" destId="{5DF7494D-F171-4E58-BFAF-EA5B711FDF8D}" srcOrd="0" destOrd="0" presId="urn:microsoft.com/office/officeart/2005/8/layout/pList2"/>
    <dgm:cxn modelId="{05D990C6-982D-46FB-81C2-DE0BFCDF2561}" type="presParOf" srcId="{5DF7494D-F171-4E58-BFAF-EA5B711FDF8D}" destId="{8438720D-4B21-4655-8B8F-0A660D8B6232}" srcOrd="0" destOrd="0" presId="urn:microsoft.com/office/officeart/2005/8/layout/pList2"/>
    <dgm:cxn modelId="{70648DEB-59EB-42A3-8AD8-DE97C5D23A8E}" type="presParOf" srcId="{5DF7494D-F171-4E58-BFAF-EA5B711FDF8D}" destId="{D775F3E0-531D-4F99-B354-866EAA4BED4A}" srcOrd="1" destOrd="0" presId="urn:microsoft.com/office/officeart/2005/8/layout/pList2"/>
    <dgm:cxn modelId="{FBD14036-B6AD-4AD5-9F29-A469C63C0054}" type="presParOf" srcId="{5DF7494D-F171-4E58-BFAF-EA5B711FDF8D}" destId="{6606D89F-DF4F-487D-BF1D-012351CDB9CF}" srcOrd="2" destOrd="0" presId="urn:microsoft.com/office/officeart/2005/8/layout/pList2"/>
    <dgm:cxn modelId="{31E967D9-6B4E-42D0-B798-5210B18AE602}" type="presParOf" srcId="{664C2B36-69AA-452E-810D-E511A9D7DC44}" destId="{712010EA-05FE-4016-864A-FFE2A1EBFE7E}" srcOrd="1" destOrd="0" presId="urn:microsoft.com/office/officeart/2005/8/layout/pList2"/>
    <dgm:cxn modelId="{E7D22C23-1DF5-4EB4-B374-6A5BD9B732E3}" type="presParOf" srcId="{664C2B36-69AA-452E-810D-E511A9D7DC44}" destId="{DE5B5DF6-79F6-43FC-9011-CECD10A712D4}" srcOrd="2" destOrd="0" presId="urn:microsoft.com/office/officeart/2005/8/layout/pList2"/>
    <dgm:cxn modelId="{3BA2F294-7E16-4F1F-83ED-4A72E1FC61F4}" type="presParOf" srcId="{DE5B5DF6-79F6-43FC-9011-CECD10A712D4}" destId="{268ADDC5-7E15-4904-BB84-FC7B8D5FE09B}" srcOrd="0" destOrd="0" presId="urn:microsoft.com/office/officeart/2005/8/layout/pList2"/>
    <dgm:cxn modelId="{3E7339FA-E038-4568-9412-E6815B7D49EB}" type="presParOf" srcId="{DE5B5DF6-79F6-43FC-9011-CECD10A712D4}" destId="{A0FC03D6-5185-4E4A-BFE8-FDE2C9E14D08}" srcOrd="1" destOrd="0" presId="urn:microsoft.com/office/officeart/2005/8/layout/pList2"/>
    <dgm:cxn modelId="{9CF41B4B-59B5-416B-8F6C-89EEB7A3756A}" type="presParOf" srcId="{DE5B5DF6-79F6-43FC-9011-CECD10A712D4}" destId="{D5D9663D-1FF8-4BA3-A5F2-060BCDB371C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B91513-4248-4206-855E-584B4AB7AD3B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93465C-0CF9-4BA7-B662-086266983BFB}">
      <dgm:prSet phldrT="[Text]"/>
      <dgm:spPr/>
      <dgm:t>
        <a:bodyPr/>
        <a:lstStyle/>
        <a:p>
          <a:r>
            <a:rPr lang="th-TH" dirty="0" smtClean="0"/>
            <a:t>ประสานงานเจ้าหน้าที่ศูนย์พัฒนาโครงการหลวงแม่ปูนหลวง</a:t>
          </a:r>
          <a:endParaRPr lang="en-US" dirty="0"/>
        </a:p>
      </dgm:t>
    </dgm:pt>
    <dgm:pt modelId="{F19E9169-C4B2-4579-A2E6-88BA9A0815D7}" type="parTrans" cxnId="{689BFBF0-5281-44D0-BB3C-13513413060D}">
      <dgm:prSet/>
      <dgm:spPr/>
      <dgm:t>
        <a:bodyPr/>
        <a:lstStyle/>
        <a:p>
          <a:endParaRPr lang="en-US"/>
        </a:p>
      </dgm:t>
    </dgm:pt>
    <dgm:pt modelId="{32E4E226-316D-4966-8B14-2158E7C21A8D}" type="sibTrans" cxnId="{689BFBF0-5281-44D0-BB3C-13513413060D}">
      <dgm:prSet/>
      <dgm:spPr/>
      <dgm:t>
        <a:bodyPr/>
        <a:lstStyle/>
        <a:p>
          <a:endParaRPr lang="en-US"/>
        </a:p>
      </dgm:t>
    </dgm:pt>
    <dgm:pt modelId="{1B521472-3E50-46AE-9BCD-8A1FC85CB521}">
      <dgm:prSet phldrT="[Text]"/>
      <dgm:spPr/>
      <dgm:t>
        <a:bodyPr/>
        <a:lstStyle/>
        <a:p>
          <a:r>
            <a:rPr lang="th-TH" dirty="0" smtClean="0"/>
            <a:t>ประสานงานคณาจารย์ที่เข้าร่วมโครงการ</a:t>
          </a:r>
          <a:endParaRPr lang="en-US" dirty="0"/>
        </a:p>
      </dgm:t>
    </dgm:pt>
    <dgm:pt modelId="{1747891D-786E-4E63-9094-A76EFEE9D47C}" type="parTrans" cxnId="{1914EDD6-1573-4ECD-863D-E69417083D20}">
      <dgm:prSet/>
      <dgm:spPr/>
      <dgm:t>
        <a:bodyPr/>
        <a:lstStyle/>
        <a:p>
          <a:endParaRPr lang="en-US"/>
        </a:p>
      </dgm:t>
    </dgm:pt>
    <dgm:pt modelId="{D3159619-A625-4A47-BE96-D7D5C8620005}" type="sibTrans" cxnId="{1914EDD6-1573-4ECD-863D-E69417083D20}">
      <dgm:prSet/>
      <dgm:spPr/>
      <dgm:t>
        <a:bodyPr/>
        <a:lstStyle/>
        <a:p>
          <a:endParaRPr lang="en-US"/>
        </a:p>
      </dgm:t>
    </dgm:pt>
    <dgm:pt modelId="{1548CB36-9507-42EE-ADE8-FA0019758B58}">
      <dgm:prSet phldrT="[Text]"/>
      <dgm:spPr/>
      <dgm:t>
        <a:bodyPr/>
        <a:lstStyle/>
        <a:p>
          <a:r>
            <a:rPr lang="th-TH" dirty="0" smtClean="0"/>
            <a:t>รับสมัครนักศึกษาเข้าร่วมโครงการ</a:t>
          </a:r>
          <a:endParaRPr lang="en-US" dirty="0"/>
        </a:p>
      </dgm:t>
    </dgm:pt>
    <dgm:pt modelId="{990B6766-A500-4387-901E-EC45FDF9A3E6}" type="parTrans" cxnId="{7519F4B2-F6E2-447A-964C-D01011ADA712}">
      <dgm:prSet/>
      <dgm:spPr/>
      <dgm:t>
        <a:bodyPr/>
        <a:lstStyle/>
        <a:p>
          <a:endParaRPr lang="en-US"/>
        </a:p>
      </dgm:t>
    </dgm:pt>
    <dgm:pt modelId="{CC20D39C-402C-41D4-99B6-088472E8E36D}" type="sibTrans" cxnId="{7519F4B2-F6E2-447A-964C-D01011ADA712}">
      <dgm:prSet/>
      <dgm:spPr/>
      <dgm:t>
        <a:bodyPr/>
        <a:lstStyle/>
        <a:p>
          <a:endParaRPr lang="en-US"/>
        </a:p>
      </dgm:t>
    </dgm:pt>
    <dgm:pt modelId="{CD2D034C-9693-4E6A-A8F4-CDD645113556}">
      <dgm:prSet phldrT="[Text]"/>
      <dgm:spPr/>
      <dgm:t>
        <a:bodyPr/>
        <a:lstStyle/>
        <a:p>
          <a:r>
            <a:rPr lang="th-TH" dirty="0" smtClean="0"/>
            <a:t>ประชุมนักศึกษาเพื่อให้รับทราบข้อปัญหาของศูนย์พัฒนาโครงการหลวงฯ</a:t>
          </a:r>
          <a:endParaRPr lang="en-US" dirty="0"/>
        </a:p>
      </dgm:t>
    </dgm:pt>
    <dgm:pt modelId="{089C7A03-2D2F-428D-8216-5CA164138265}" type="parTrans" cxnId="{FFB1FD2B-8E71-4304-A478-9CBC8C032FC8}">
      <dgm:prSet/>
      <dgm:spPr/>
      <dgm:t>
        <a:bodyPr/>
        <a:lstStyle/>
        <a:p>
          <a:endParaRPr lang="en-US"/>
        </a:p>
      </dgm:t>
    </dgm:pt>
    <dgm:pt modelId="{84428F09-000F-4DC0-90CD-C0052D473D10}" type="sibTrans" cxnId="{FFB1FD2B-8E71-4304-A478-9CBC8C032FC8}">
      <dgm:prSet/>
      <dgm:spPr/>
      <dgm:t>
        <a:bodyPr/>
        <a:lstStyle/>
        <a:p>
          <a:endParaRPr lang="en-US"/>
        </a:p>
      </dgm:t>
    </dgm:pt>
    <dgm:pt modelId="{0990524C-5CFC-4F14-9E94-CF4CAD3985C7}" type="pres">
      <dgm:prSet presAssocID="{A2B91513-4248-4206-855E-584B4AB7AD3B}" presName="outerComposite" presStyleCnt="0">
        <dgm:presLayoutVars>
          <dgm:chMax val="5"/>
          <dgm:dir/>
          <dgm:resizeHandles val="exact"/>
        </dgm:presLayoutVars>
      </dgm:prSet>
      <dgm:spPr/>
    </dgm:pt>
    <dgm:pt modelId="{D702A96B-8DF6-4E6F-A782-71EC27CBC1EE}" type="pres">
      <dgm:prSet presAssocID="{A2B91513-4248-4206-855E-584B4AB7AD3B}" presName="dummyMaxCanvas" presStyleCnt="0">
        <dgm:presLayoutVars/>
      </dgm:prSet>
      <dgm:spPr/>
    </dgm:pt>
    <dgm:pt modelId="{6E5C0491-C635-4F3E-AFA3-4402E24DEE76}" type="pres">
      <dgm:prSet presAssocID="{A2B91513-4248-4206-855E-584B4AB7AD3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CEAD9-0D2D-44E9-8C88-5BE525C29E2A}" type="pres">
      <dgm:prSet presAssocID="{A2B91513-4248-4206-855E-584B4AB7AD3B}" presName="FourNodes_2" presStyleLbl="node1" presStyleIdx="1" presStyleCnt="4">
        <dgm:presLayoutVars>
          <dgm:bulletEnabled val="1"/>
        </dgm:presLayoutVars>
      </dgm:prSet>
      <dgm:spPr/>
    </dgm:pt>
    <dgm:pt modelId="{9D29305C-40B3-4968-80DD-467A6B1AD724}" type="pres">
      <dgm:prSet presAssocID="{A2B91513-4248-4206-855E-584B4AB7AD3B}" presName="FourNodes_3" presStyleLbl="node1" presStyleIdx="2" presStyleCnt="4">
        <dgm:presLayoutVars>
          <dgm:bulletEnabled val="1"/>
        </dgm:presLayoutVars>
      </dgm:prSet>
      <dgm:spPr/>
    </dgm:pt>
    <dgm:pt modelId="{F68DC0D8-C76D-446A-A6C6-654D7EC42542}" type="pres">
      <dgm:prSet presAssocID="{A2B91513-4248-4206-855E-584B4AB7AD3B}" presName="FourNodes_4" presStyleLbl="node1" presStyleIdx="3" presStyleCnt="4">
        <dgm:presLayoutVars>
          <dgm:bulletEnabled val="1"/>
        </dgm:presLayoutVars>
      </dgm:prSet>
      <dgm:spPr/>
    </dgm:pt>
    <dgm:pt modelId="{87992220-85DB-4394-AAC5-8D15991F7721}" type="pres">
      <dgm:prSet presAssocID="{A2B91513-4248-4206-855E-584B4AB7AD3B}" presName="FourConn_1-2" presStyleLbl="fgAccFollowNode1" presStyleIdx="0" presStyleCnt="3">
        <dgm:presLayoutVars>
          <dgm:bulletEnabled val="1"/>
        </dgm:presLayoutVars>
      </dgm:prSet>
      <dgm:spPr/>
    </dgm:pt>
    <dgm:pt modelId="{4F73F537-0769-4D74-B7A2-2B585B7233E8}" type="pres">
      <dgm:prSet presAssocID="{A2B91513-4248-4206-855E-584B4AB7AD3B}" presName="FourConn_2-3" presStyleLbl="fgAccFollowNode1" presStyleIdx="1" presStyleCnt="3">
        <dgm:presLayoutVars>
          <dgm:bulletEnabled val="1"/>
        </dgm:presLayoutVars>
      </dgm:prSet>
      <dgm:spPr/>
    </dgm:pt>
    <dgm:pt modelId="{C0A56014-0FCC-4D31-8878-92DBB967EB98}" type="pres">
      <dgm:prSet presAssocID="{A2B91513-4248-4206-855E-584B4AB7AD3B}" presName="FourConn_3-4" presStyleLbl="fgAccFollowNode1" presStyleIdx="2" presStyleCnt="3">
        <dgm:presLayoutVars>
          <dgm:bulletEnabled val="1"/>
        </dgm:presLayoutVars>
      </dgm:prSet>
      <dgm:spPr/>
    </dgm:pt>
    <dgm:pt modelId="{53557F67-23F4-49CE-A6D9-FB9A5A4A5EEF}" type="pres">
      <dgm:prSet presAssocID="{A2B91513-4248-4206-855E-584B4AB7AD3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2D31E-18F5-4CAA-BF34-2928B5C4ACDD}" type="pres">
      <dgm:prSet presAssocID="{A2B91513-4248-4206-855E-584B4AB7AD3B}" presName="FourNodes_2_text" presStyleLbl="node1" presStyleIdx="3" presStyleCnt="4">
        <dgm:presLayoutVars>
          <dgm:bulletEnabled val="1"/>
        </dgm:presLayoutVars>
      </dgm:prSet>
      <dgm:spPr/>
    </dgm:pt>
    <dgm:pt modelId="{B1DF44BA-AFB2-47DE-964C-3E61B3DDDE6C}" type="pres">
      <dgm:prSet presAssocID="{A2B91513-4248-4206-855E-584B4AB7AD3B}" presName="FourNodes_3_text" presStyleLbl="node1" presStyleIdx="3" presStyleCnt="4">
        <dgm:presLayoutVars>
          <dgm:bulletEnabled val="1"/>
        </dgm:presLayoutVars>
      </dgm:prSet>
      <dgm:spPr/>
    </dgm:pt>
    <dgm:pt modelId="{33A9246E-2003-4382-953D-03E52CBB3502}" type="pres">
      <dgm:prSet presAssocID="{A2B91513-4248-4206-855E-584B4AB7AD3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EC6402E-0BDE-4AD9-B75D-99A542BF04E8}" type="presOf" srcId="{CD2D034C-9693-4E6A-A8F4-CDD645113556}" destId="{F68DC0D8-C76D-446A-A6C6-654D7EC42542}" srcOrd="0" destOrd="0" presId="urn:microsoft.com/office/officeart/2005/8/layout/vProcess5"/>
    <dgm:cxn modelId="{CED3ED9C-53B8-45FA-87AF-07499BF51130}" type="presOf" srcId="{CC20D39C-402C-41D4-99B6-088472E8E36D}" destId="{C0A56014-0FCC-4D31-8878-92DBB967EB98}" srcOrd="0" destOrd="0" presId="urn:microsoft.com/office/officeart/2005/8/layout/vProcess5"/>
    <dgm:cxn modelId="{1914EDD6-1573-4ECD-863D-E69417083D20}" srcId="{A2B91513-4248-4206-855E-584B4AB7AD3B}" destId="{1B521472-3E50-46AE-9BCD-8A1FC85CB521}" srcOrd="1" destOrd="0" parTransId="{1747891D-786E-4E63-9094-A76EFEE9D47C}" sibTransId="{D3159619-A625-4A47-BE96-D7D5C8620005}"/>
    <dgm:cxn modelId="{49764EE2-874C-4813-83A2-A8EF5665B80B}" type="presOf" srcId="{D3159619-A625-4A47-BE96-D7D5C8620005}" destId="{4F73F537-0769-4D74-B7A2-2B585B7233E8}" srcOrd="0" destOrd="0" presId="urn:microsoft.com/office/officeart/2005/8/layout/vProcess5"/>
    <dgm:cxn modelId="{B744F063-7007-4505-8931-AEFAE6999C41}" type="presOf" srcId="{7493465C-0CF9-4BA7-B662-086266983BFB}" destId="{53557F67-23F4-49CE-A6D9-FB9A5A4A5EEF}" srcOrd="1" destOrd="0" presId="urn:microsoft.com/office/officeart/2005/8/layout/vProcess5"/>
    <dgm:cxn modelId="{9F946153-712D-4681-AA4E-02E25A61B33F}" type="presOf" srcId="{A2B91513-4248-4206-855E-584B4AB7AD3B}" destId="{0990524C-5CFC-4F14-9E94-CF4CAD3985C7}" srcOrd="0" destOrd="0" presId="urn:microsoft.com/office/officeart/2005/8/layout/vProcess5"/>
    <dgm:cxn modelId="{F74118D8-74B6-472F-AA21-2A28D4AB0D64}" type="presOf" srcId="{32E4E226-316D-4966-8B14-2158E7C21A8D}" destId="{87992220-85DB-4394-AAC5-8D15991F7721}" srcOrd="0" destOrd="0" presId="urn:microsoft.com/office/officeart/2005/8/layout/vProcess5"/>
    <dgm:cxn modelId="{93AE3C59-F909-45CC-A38C-3E15F0F45EE3}" type="presOf" srcId="{1548CB36-9507-42EE-ADE8-FA0019758B58}" destId="{B1DF44BA-AFB2-47DE-964C-3E61B3DDDE6C}" srcOrd="1" destOrd="0" presId="urn:microsoft.com/office/officeart/2005/8/layout/vProcess5"/>
    <dgm:cxn modelId="{FFB1FD2B-8E71-4304-A478-9CBC8C032FC8}" srcId="{A2B91513-4248-4206-855E-584B4AB7AD3B}" destId="{CD2D034C-9693-4E6A-A8F4-CDD645113556}" srcOrd="3" destOrd="0" parTransId="{089C7A03-2D2F-428D-8216-5CA164138265}" sibTransId="{84428F09-000F-4DC0-90CD-C0052D473D10}"/>
    <dgm:cxn modelId="{246C0ACA-6F64-4961-A634-7A0999D4E19B}" type="presOf" srcId="{1B521472-3E50-46AE-9BCD-8A1FC85CB521}" destId="{0B5CEAD9-0D2D-44E9-8C88-5BE525C29E2A}" srcOrd="0" destOrd="0" presId="urn:microsoft.com/office/officeart/2005/8/layout/vProcess5"/>
    <dgm:cxn modelId="{27A99A82-18D5-4011-A89E-C20CE1F68473}" type="presOf" srcId="{CD2D034C-9693-4E6A-A8F4-CDD645113556}" destId="{33A9246E-2003-4382-953D-03E52CBB3502}" srcOrd="1" destOrd="0" presId="urn:microsoft.com/office/officeart/2005/8/layout/vProcess5"/>
    <dgm:cxn modelId="{5FA39AB4-42D8-45A1-9F94-E89B4E962D58}" type="presOf" srcId="{7493465C-0CF9-4BA7-B662-086266983BFB}" destId="{6E5C0491-C635-4F3E-AFA3-4402E24DEE76}" srcOrd="0" destOrd="0" presId="urn:microsoft.com/office/officeart/2005/8/layout/vProcess5"/>
    <dgm:cxn modelId="{7519F4B2-F6E2-447A-964C-D01011ADA712}" srcId="{A2B91513-4248-4206-855E-584B4AB7AD3B}" destId="{1548CB36-9507-42EE-ADE8-FA0019758B58}" srcOrd="2" destOrd="0" parTransId="{990B6766-A500-4387-901E-EC45FDF9A3E6}" sibTransId="{CC20D39C-402C-41D4-99B6-088472E8E36D}"/>
    <dgm:cxn modelId="{AA171751-61F8-4F5D-9300-B1919ECE0332}" type="presOf" srcId="{1B521472-3E50-46AE-9BCD-8A1FC85CB521}" destId="{7882D31E-18F5-4CAA-BF34-2928B5C4ACDD}" srcOrd="1" destOrd="0" presId="urn:microsoft.com/office/officeart/2005/8/layout/vProcess5"/>
    <dgm:cxn modelId="{4C51ADAE-89EB-4613-B547-28C0196AE001}" type="presOf" srcId="{1548CB36-9507-42EE-ADE8-FA0019758B58}" destId="{9D29305C-40B3-4968-80DD-467A6B1AD724}" srcOrd="0" destOrd="0" presId="urn:microsoft.com/office/officeart/2005/8/layout/vProcess5"/>
    <dgm:cxn modelId="{689BFBF0-5281-44D0-BB3C-13513413060D}" srcId="{A2B91513-4248-4206-855E-584B4AB7AD3B}" destId="{7493465C-0CF9-4BA7-B662-086266983BFB}" srcOrd="0" destOrd="0" parTransId="{F19E9169-C4B2-4579-A2E6-88BA9A0815D7}" sibTransId="{32E4E226-316D-4966-8B14-2158E7C21A8D}"/>
    <dgm:cxn modelId="{DDCBD024-E34E-41A6-AC8A-AAFD842A891C}" type="presParOf" srcId="{0990524C-5CFC-4F14-9E94-CF4CAD3985C7}" destId="{D702A96B-8DF6-4E6F-A782-71EC27CBC1EE}" srcOrd="0" destOrd="0" presId="urn:microsoft.com/office/officeart/2005/8/layout/vProcess5"/>
    <dgm:cxn modelId="{F64C3A8F-BBF9-43E7-8DC4-80100FB66ED4}" type="presParOf" srcId="{0990524C-5CFC-4F14-9E94-CF4CAD3985C7}" destId="{6E5C0491-C635-4F3E-AFA3-4402E24DEE76}" srcOrd="1" destOrd="0" presId="urn:microsoft.com/office/officeart/2005/8/layout/vProcess5"/>
    <dgm:cxn modelId="{F5C0F89A-9381-489E-BAFF-020507E4B418}" type="presParOf" srcId="{0990524C-5CFC-4F14-9E94-CF4CAD3985C7}" destId="{0B5CEAD9-0D2D-44E9-8C88-5BE525C29E2A}" srcOrd="2" destOrd="0" presId="urn:microsoft.com/office/officeart/2005/8/layout/vProcess5"/>
    <dgm:cxn modelId="{11046D0D-98D7-4072-9A76-253A813D7D47}" type="presParOf" srcId="{0990524C-5CFC-4F14-9E94-CF4CAD3985C7}" destId="{9D29305C-40B3-4968-80DD-467A6B1AD724}" srcOrd="3" destOrd="0" presId="urn:microsoft.com/office/officeart/2005/8/layout/vProcess5"/>
    <dgm:cxn modelId="{A67BC5B5-D317-4026-9975-13CC60757E96}" type="presParOf" srcId="{0990524C-5CFC-4F14-9E94-CF4CAD3985C7}" destId="{F68DC0D8-C76D-446A-A6C6-654D7EC42542}" srcOrd="4" destOrd="0" presId="urn:microsoft.com/office/officeart/2005/8/layout/vProcess5"/>
    <dgm:cxn modelId="{BCA61C02-F8AE-4A77-8A4F-7F8B3C34E7B2}" type="presParOf" srcId="{0990524C-5CFC-4F14-9E94-CF4CAD3985C7}" destId="{87992220-85DB-4394-AAC5-8D15991F7721}" srcOrd="5" destOrd="0" presId="urn:microsoft.com/office/officeart/2005/8/layout/vProcess5"/>
    <dgm:cxn modelId="{0ABF0B77-43DA-4FC8-AE0F-7C5446042B9E}" type="presParOf" srcId="{0990524C-5CFC-4F14-9E94-CF4CAD3985C7}" destId="{4F73F537-0769-4D74-B7A2-2B585B7233E8}" srcOrd="6" destOrd="0" presId="urn:microsoft.com/office/officeart/2005/8/layout/vProcess5"/>
    <dgm:cxn modelId="{50391A42-4842-4CEF-B13A-326BD8110DD3}" type="presParOf" srcId="{0990524C-5CFC-4F14-9E94-CF4CAD3985C7}" destId="{C0A56014-0FCC-4D31-8878-92DBB967EB98}" srcOrd="7" destOrd="0" presId="urn:microsoft.com/office/officeart/2005/8/layout/vProcess5"/>
    <dgm:cxn modelId="{29AFA6FB-472C-48FD-B88F-C26404241CA5}" type="presParOf" srcId="{0990524C-5CFC-4F14-9E94-CF4CAD3985C7}" destId="{53557F67-23F4-49CE-A6D9-FB9A5A4A5EEF}" srcOrd="8" destOrd="0" presId="urn:microsoft.com/office/officeart/2005/8/layout/vProcess5"/>
    <dgm:cxn modelId="{3BA6B015-73F0-4E2A-AC83-AE31890E7D3D}" type="presParOf" srcId="{0990524C-5CFC-4F14-9E94-CF4CAD3985C7}" destId="{7882D31E-18F5-4CAA-BF34-2928B5C4ACDD}" srcOrd="9" destOrd="0" presId="urn:microsoft.com/office/officeart/2005/8/layout/vProcess5"/>
    <dgm:cxn modelId="{6872330A-CFF6-4287-A67F-DA8F1702BD6E}" type="presParOf" srcId="{0990524C-5CFC-4F14-9E94-CF4CAD3985C7}" destId="{B1DF44BA-AFB2-47DE-964C-3E61B3DDDE6C}" srcOrd="10" destOrd="0" presId="urn:microsoft.com/office/officeart/2005/8/layout/vProcess5"/>
    <dgm:cxn modelId="{FA9E5258-B5B8-4EC8-B4C6-B3137CB35D05}" type="presParOf" srcId="{0990524C-5CFC-4F14-9E94-CF4CAD3985C7}" destId="{33A9246E-2003-4382-953D-03E52CBB350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91513-4248-4206-855E-584B4AB7AD3B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93465C-0CF9-4BA7-B662-086266983BFB}">
      <dgm:prSet phldrT="[Text]"/>
      <dgm:spPr/>
      <dgm:t>
        <a:bodyPr/>
        <a:lstStyle/>
        <a:p>
          <a:r>
            <a:rPr lang="th-TH" dirty="0" smtClean="0"/>
            <a:t>เดินทางไปยังศูนย์พัฒนาโครงการหลวงแม่ปูนหลวงเพื่อเยี่ยมชมกระบวนการผลิตและรับทราบปัญหาที่หน้างาน</a:t>
          </a:r>
          <a:endParaRPr lang="en-US" dirty="0"/>
        </a:p>
      </dgm:t>
    </dgm:pt>
    <dgm:pt modelId="{F19E9169-C4B2-4579-A2E6-88BA9A0815D7}" type="parTrans" cxnId="{689BFBF0-5281-44D0-BB3C-13513413060D}">
      <dgm:prSet/>
      <dgm:spPr/>
      <dgm:t>
        <a:bodyPr/>
        <a:lstStyle/>
        <a:p>
          <a:endParaRPr lang="en-US"/>
        </a:p>
      </dgm:t>
    </dgm:pt>
    <dgm:pt modelId="{32E4E226-316D-4966-8B14-2158E7C21A8D}" type="sibTrans" cxnId="{689BFBF0-5281-44D0-BB3C-13513413060D}">
      <dgm:prSet/>
      <dgm:spPr/>
      <dgm:t>
        <a:bodyPr/>
        <a:lstStyle/>
        <a:p>
          <a:endParaRPr lang="en-US"/>
        </a:p>
      </dgm:t>
    </dgm:pt>
    <dgm:pt modelId="{1B521472-3E50-46AE-9BCD-8A1FC85CB521}">
      <dgm:prSet phldrT="[Text]"/>
      <dgm:spPr/>
      <dgm:t>
        <a:bodyPr/>
        <a:lstStyle/>
        <a:p>
          <a:r>
            <a:rPr lang="th-TH" dirty="0" smtClean="0"/>
            <a:t>คณาจารย์รับฟังและให้ข้อคิดเห็นแก่นักศึกษาระหว่างการนำเสนอความก้าวหน้า </a:t>
          </a:r>
          <a:r>
            <a:rPr lang="en-US" dirty="0" smtClean="0"/>
            <a:t>2 </a:t>
          </a:r>
          <a:r>
            <a:rPr lang="th-TH" dirty="0" smtClean="0"/>
            <a:t>ครั้ง</a:t>
          </a:r>
          <a:endParaRPr lang="en-US" dirty="0"/>
        </a:p>
      </dgm:t>
    </dgm:pt>
    <dgm:pt modelId="{1747891D-786E-4E63-9094-A76EFEE9D47C}" type="parTrans" cxnId="{1914EDD6-1573-4ECD-863D-E69417083D20}">
      <dgm:prSet/>
      <dgm:spPr/>
      <dgm:t>
        <a:bodyPr/>
        <a:lstStyle/>
        <a:p>
          <a:endParaRPr lang="en-US"/>
        </a:p>
      </dgm:t>
    </dgm:pt>
    <dgm:pt modelId="{D3159619-A625-4A47-BE96-D7D5C8620005}" type="sibTrans" cxnId="{1914EDD6-1573-4ECD-863D-E69417083D20}">
      <dgm:prSet/>
      <dgm:spPr/>
      <dgm:t>
        <a:bodyPr/>
        <a:lstStyle/>
        <a:p>
          <a:endParaRPr lang="en-US"/>
        </a:p>
      </dgm:t>
    </dgm:pt>
    <dgm:pt modelId="{1548CB36-9507-42EE-ADE8-FA0019758B58}">
      <dgm:prSet phldrT="[Text]"/>
      <dgm:spPr/>
      <dgm:t>
        <a:bodyPr/>
        <a:lstStyle/>
        <a:p>
          <a:r>
            <a:rPr lang="th-TH" dirty="0" smtClean="0"/>
            <a:t>นำเสนอรายงานสรุปโครงการ ณ ศูนย์พัฒนาโครงการหลวงแม่ปูนหลวง</a:t>
          </a:r>
          <a:endParaRPr lang="en-US" dirty="0"/>
        </a:p>
      </dgm:t>
    </dgm:pt>
    <dgm:pt modelId="{990B6766-A500-4387-901E-EC45FDF9A3E6}" type="parTrans" cxnId="{7519F4B2-F6E2-447A-964C-D01011ADA712}">
      <dgm:prSet/>
      <dgm:spPr/>
      <dgm:t>
        <a:bodyPr/>
        <a:lstStyle/>
        <a:p>
          <a:endParaRPr lang="en-US"/>
        </a:p>
      </dgm:t>
    </dgm:pt>
    <dgm:pt modelId="{CC20D39C-402C-41D4-99B6-088472E8E36D}" type="sibTrans" cxnId="{7519F4B2-F6E2-447A-964C-D01011ADA712}">
      <dgm:prSet/>
      <dgm:spPr/>
      <dgm:t>
        <a:bodyPr/>
        <a:lstStyle/>
        <a:p>
          <a:endParaRPr lang="en-US"/>
        </a:p>
      </dgm:t>
    </dgm:pt>
    <dgm:pt modelId="{CD2D034C-9693-4E6A-A8F4-CDD645113556}">
      <dgm:prSet phldrT="[Text]"/>
      <dgm:spPr/>
      <dgm:t>
        <a:bodyPr/>
        <a:lstStyle/>
        <a:p>
          <a:r>
            <a:rPr lang="th-TH" dirty="0" smtClean="0"/>
            <a:t>สรุปและประเมินผลเพื่อทำรายงานผลการดำเนินโครงงาน</a:t>
          </a:r>
          <a:endParaRPr lang="en-US" dirty="0"/>
        </a:p>
      </dgm:t>
    </dgm:pt>
    <dgm:pt modelId="{089C7A03-2D2F-428D-8216-5CA164138265}" type="parTrans" cxnId="{FFB1FD2B-8E71-4304-A478-9CBC8C032FC8}">
      <dgm:prSet/>
      <dgm:spPr/>
      <dgm:t>
        <a:bodyPr/>
        <a:lstStyle/>
        <a:p>
          <a:endParaRPr lang="en-US"/>
        </a:p>
      </dgm:t>
    </dgm:pt>
    <dgm:pt modelId="{84428F09-000F-4DC0-90CD-C0052D473D10}" type="sibTrans" cxnId="{FFB1FD2B-8E71-4304-A478-9CBC8C032FC8}">
      <dgm:prSet/>
      <dgm:spPr/>
      <dgm:t>
        <a:bodyPr/>
        <a:lstStyle/>
        <a:p>
          <a:endParaRPr lang="en-US"/>
        </a:p>
      </dgm:t>
    </dgm:pt>
    <dgm:pt modelId="{0990524C-5CFC-4F14-9E94-CF4CAD3985C7}" type="pres">
      <dgm:prSet presAssocID="{A2B91513-4248-4206-855E-584B4AB7AD3B}" presName="outerComposite" presStyleCnt="0">
        <dgm:presLayoutVars>
          <dgm:chMax val="5"/>
          <dgm:dir/>
          <dgm:resizeHandles val="exact"/>
        </dgm:presLayoutVars>
      </dgm:prSet>
      <dgm:spPr/>
    </dgm:pt>
    <dgm:pt modelId="{D702A96B-8DF6-4E6F-A782-71EC27CBC1EE}" type="pres">
      <dgm:prSet presAssocID="{A2B91513-4248-4206-855E-584B4AB7AD3B}" presName="dummyMaxCanvas" presStyleCnt="0">
        <dgm:presLayoutVars/>
      </dgm:prSet>
      <dgm:spPr/>
    </dgm:pt>
    <dgm:pt modelId="{6E5C0491-C635-4F3E-AFA3-4402E24DEE76}" type="pres">
      <dgm:prSet presAssocID="{A2B91513-4248-4206-855E-584B4AB7AD3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CEAD9-0D2D-44E9-8C88-5BE525C29E2A}" type="pres">
      <dgm:prSet presAssocID="{A2B91513-4248-4206-855E-584B4AB7AD3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9305C-40B3-4968-80DD-467A6B1AD724}" type="pres">
      <dgm:prSet presAssocID="{A2B91513-4248-4206-855E-584B4AB7AD3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DC0D8-C76D-446A-A6C6-654D7EC42542}" type="pres">
      <dgm:prSet presAssocID="{A2B91513-4248-4206-855E-584B4AB7AD3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92220-85DB-4394-AAC5-8D15991F7721}" type="pres">
      <dgm:prSet presAssocID="{A2B91513-4248-4206-855E-584B4AB7AD3B}" presName="FourConn_1-2" presStyleLbl="fgAccFollowNode1" presStyleIdx="0" presStyleCnt="3">
        <dgm:presLayoutVars>
          <dgm:bulletEnabled val="1"/>
        </dgm:presLayoutVars>
      </dgm:prSet>
      <dgm:spPr/>
    </dgm:pt>
    <dgm:pt modelId="{4F73F537-0769-4D74-B7A2-2B585B7233E8}" type="pres">
      <dgm:prSet presAssocID="{A2B91513-4248-4206-855E-584B4AB7AD3B}" presName="FourConn_2-3" presStyleLbl="fgAccFollowNode1" presStyleIdx="1" presStyleCnt="3">
        <dgm:presLayoutVars>
          <dgm:bulletEnabled val="1"/>
        </dgm:presLayoutVars>
      </dgm:prSet>
      <dgm:spPr/>
    </dgm:pt>
    <dgm:pt modelId="{C0A56014-0FCC-4D31-8878-92DBB967EB98}" type="pres">
      <dgm:prSet presAssocID="{A2B91513-4248-4206-855E-584B4AB7AD3B}" presName="FourConn_3-4" presStyleLbl="fgAccFollowNode1" presStyleIdx="2" presStyleCnt="3">
        <dgm:presLayoutVars>
          <dgm:bulletEnabled val="1"/>
        </dgm:presLayoutVars>
      </dgm:prSet>
      <dgm:spPr/>
    </dgm:pt>
    <dgm:pt modelId="{53557F67-23F4-49CE-A6D9-FB9A5A4A5EEF}" type="pres">
      <dgm:prSet presAssocID="{A2B91513-4248-4206-855E-584B4AB7AD3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2D31E-18F5-4CAA-BF34-2928B5C4ACDD}" type="pres">
      <dgm:prSet presAssocID="{A2B91513-4248-4206-855E-584B4AB7AD3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44BA-AFB2-47DE-964C-3E61B3DDDE6C}" type="pres">
      <dgm:prSet presAssocID="{A2B91513-4248-4206-855E-584B4AB7AD3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9246E-2003-4382-953D-03E52CBB3502}" type="pres">
      <dgm:prSet presAssocID="{A2B91513-4248-4206-855E-584B4AB7AD3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AE0A1-7470-4139-9DE3-0F5B75B45B64}" type="presOf" srcId="{1548CB36-9507-42EE-ADE8-FA0019758B58}" destId="{B1DF44BA-AFB2-47DE-964C-3E61B3DDDE6C}" srcOrd="1" destOrd="0" presId="urn:microsoft.com/office/officeart/2005/8/layout/vProcess5"/>
    <dgm:cxn modelId="{EB79F188-909B-4CB4-9594-AC9E31042C36}" type="presOf" srcId="{32E4E226-316D-4966-8B14-2158E7C21A8D}" destId="{87992220-85DB-4394-AAC5-8D15991F7721}" srcOrd="0" destOrd="0" presId="urn:microsoft.com/office/officeart/2005/8/layout/vProcess5"/>
    <dgm:cxn modelId="{4F57D7B3-D871-482D-9129-0C18303F1702}" type="presOf" srcId="{A2B91513-4248-4206-855E-584B4AB7AD3B}" destId="{0990524C-5CFC-4F14-9E94-CF4CAD3985C7}" srcOrd="0" destOrd="0" presId="urn:microsoft.com/office/officeart/2005/8/layout/vProcess5"/>
    <dgm:cxn modelId="{59F168FA-666E-421D-BB83-64FE5A5D151C}" type="presOf" srcId="{7493465C-0CF9-4BA7-B662-086266983BFB}" destId="{53557F67-23F4-49CE-A6D9-FB9A5A4A5EEF}" srcOrd="1" destOrd="0" presId="urn:microsoft.com/office/officeart/2005/8/layout/vProcess5"/>
    <dgm:cxn modelId="{DCB6E1E4-B101-42D9-84A6-E769F0EB8AA2}" type="presOf" srcId="{1B521472-3E50-46AE-9BCD-8A1FC85CB521}" destId="{0B5CEAD9-0D2D-44E9-8C88-5BE525C29E2A}" srcOrd="0" destOrd="0" presId="urn:microsoft.com/office/officeart/2005/8/layout/vProcess5"/>
    <dgm:cxn modelId="{689BFBF0-5281-44D0-BB3C-13513413060D}" srcId="{A2B91513-4248-4206-855E-584B4AB7AD3B}" destId="{7493465C-0CF9-4BA7-B662-086266983BFB}" srcOrd="0" destOrd="0" parTransId="{F19E9169-C4B2-4579-A2E6-88BA9A0815D7}" sibTransId="{32E4E226-316D-4966-8B14-2158E7C21A8D}"/>
    <dgm:cxn modelId="{C5CE3F2F-3C9A-42DD-B7AD-B6DE8BAEA35F}" type="presOf" srcId="{CD2D034C-9693-4E6A-A8F4-CDD645113556}" destId="{F68DC0D8-C76D-446A-A6C6-654D7EC42542}" srcOrd="0" destOrd="0" presId="urn:microsoft.com/office/officeart/2005/8/layout/vProcess5"/>
    <dgm:cxn modelId="{1914EDD6-1573-4ECD-863D-E69417083D20}" srcId="{A2B91513-4248-4206-855E-584B4AB7AD3B}" destId="{1B521472-3E50-46AE-9BCD-8A1FC85CB521}" srcOrd="1" destOrd="0" parTransId="{1747891D-786E-4E63-9094-A76EFEE9D47C}" sibTransId="{D3159619-A625-4A47-BE96-D7D5C8620005}"/>
    <dgm:cxn modelId="{3352CCB2-F3B3-410F-BBAF-851CD7EFAB44}" type="presOf" srcId="{CD2D034C-9693-4E6A-A8F4-CDD645113556}" destId="{33A9246E-2003-4382-953D-03E52CBB3502}" srcOrd="1" destOrd="0" presId="urn:microsoft.com/office/officeart/2005/8/layout/vProcess5"/>
    <dgm:cxn modelId="{06210E05-1305-45BA-A982-32A24CD696C6}" type="presOf" srcId="{1548CB36-9507-42EE-ADE8-FA0019758B58}" destId="{9D29305C-40B3-4968-80DD-467A6B1AD724}" srcOrd="0" destOrd="0" presId="urn:microsoft.com/office/officeart/2005/8/layout/vProcess5"/>
    <dgm:cxn modelId="{8A262114-B925-41D6-B25C-7B0FD31AAC87}" type="presOf" srcId="{7493465C-0CF9-4BA7-B662-086266983BFB}" destId="{6E5C0491-C635-4F3E-AFA3-4402E24DEE76}" srcOrd="0" destOrd="0" presId="urn:microsoft.com/office/officeart/2005/8/layout/vProcess5"/>
    <dgm:cxn modelId="{594F8C69-6875-4F10-B711-D452BFF4DBDA}" type="presOf" srcId="{1B521472-3E50-46AE-9BCD-8A1FC85CB521}" destId="{7882D31E-18F5-4CAA-BF34-2928B5C4ACDD}" srcOrd="1" destOrd="0" presId="urn:microsoft.com/office/officeart/2005/8/layout/vProcess5"/>
    <dgm:cxn modelId="{7519F4B2-F6E2-447A-964C-D01011ADA712}" srcId="{A2B91513-4248-4206-855E-584B4AB7AD3B}" destId="{1548CB36-9507-42EE-ADE8-FA0019758B58}" srcOrd="2" destOrd="0" parTransId="{990B6766-A500-4387-901E-EC45FDF9A3E6}" sibTransId="{CC20D39C-402C-41D4-99B6-088472E8E36D}"/>
    <dgm:cxn modelId="{DE45BFB3-13A0-4C9C-81C5-2310BC819651}" type="presOf" srcId="{D3159619-A625-4A47-BE96-D7D5C8620005}" destId="{4F73F537-0769-4D74-B7A2-2B585B7233E8}" srcOrd="0" destOrd="0" presId="urn:microsoft.com/office/officeart/2005/8/layout/vProcess5"/>
    <dgm:cxn modelId="{FFB1FD2B-8E71-4304-A478-9CBC8C032FC8}" srcId="{A2B91513-4248-4206-855E-584B4AB7AD3B}" destId="{CD2D034C-9693-4E6A-A8F4-CDD645113556}" srcOrd="3" destOrd="0" parTransId="{089C7A03-2D2F-428D-8216-5CA164138265}" sibTransId="{84428F09-000F-4DC0-90CD-C0052D473D10}"/>
    <dgm:cxn modelId="{1DE0FEF7-61AC-4AFE-9BC0-DDC4AE323097}" type="presOf" srcId="{CC20D39C-402C-41D4-99B6-088472E8E36D}" destId="{C0A56014-0FCC-4D31-8878-92DBB967EB98}" srcOrd="0" destOrd="0" presId="urn:microsoft.com/office/officeart/2005/8/layout/vProcess5"/>
    <dgm:cxn modelId="{9939977B-9F5A-404A-BDF6-4BC78C82C2B9}" type="presParOf" srcId="{0990524C-5CFC-4F14-9E94-CF4CAD3985C7}" destId="{D702A96B-8DF6-4E6F-A782-71EC27CBC1EE}" srcOrd="0" destOrd="0" presId="urn:microsoft.com/office/officeart/2005/8/layout/vProcess5"/>
    <dgm:cxn modelId="{30B4E321-7EE3-46F1-ADD4-845C3EFFF78F}" type="presParOf" srcId="{0990524C-5CFC-4F14-9E94-CF4CAD3985C7}" destId="{6E5C0491-C635-4F3E-AFA3-4402E24DEE76}" srcOrd="1" destOrd="0" presId="urn:microsoft.com/office/officeart/2005/8/layout/vProcess5"/>
    <dgm:cxn modelId="{77B82CDC-04F8-4C00-9DBF-FD892765B370}" type="presParOf" srcId="{0990524C-5CFC-4F14-9E94-CF4CAD3985C7}" destId="{0B5CEAD9-0D2D-44E9-8C88-5BE525C29E2A}" srcOrd="2" destOrd="0" presId="urn:microsoft.com/office/officeart/2005/8/layout/vProcess5"/>
    <dgm:cxn modelId="{1F1A76B2-BEF4-4DBD-96AC-50DCBEA0B494}" type="presParOf" srcId="{0990524C-5CFC-4F14-9E94-CF4CAD3985C7}" destId="{9D29305C-40B3-4968-80DD-467A6B1AD724}" srcOrd="3" destOrd="0" presId="urn:microsoft.com/office/officeart/2005/8/layout/vProcess5"/>
    <dgm:cxn modelId="{3262D266-0E61-4A01-9270-67CEDEB7B038}" type="presParOf" srcId="{0990524C-5CFC-4F14-9E94-CF4CAD3985C7}" destId="{F68DC0D8-C76D-446A-A6C6-654D7EC42542}" srcOrd="4" destOrd="0" presId="urn:microsoft.com/office/officeart/2005/8/layout/vProcess5"/>
    <dgm:cxn modelId="{3E52DA22-CC0E-4C81-852D-CDA5A3881161}" type="presParOf" srcId="{0990524C-5CFC-4F14-9E94-CF4CAD3985C7}" destId="{87992220-85DB-4394-AAC5-8D15991F7721}" srcOrd="5" destOrd="0" presId="urn:microsoft.com/office/officeart/2005/8/layout/vProcess5"/>
    <dgm:cxn modelId="{149863C8-90F2-422E-B957-73B30E94347B}" type="presParOf" srcId="{0990524C-5CFC-4F14-9E94-CF4CAD3985C7}" destId="{4F73F537-0769-4D74-B7A2-2B585B7233E8}" srcOrd="6" destOrd="0" presId="urn:microsoft.com/office/officeart/2005/8/layout/vProcess5"/>
    <dgm:cxn modelId="{1E5658DF-01DA-4C1F-9CD1-9742E2DDB574}" type="presParOf" srcId="{0990524C-5CFC-4F14-9E94-CF4CAD3985C7}" destId="{C0A56014-0FCC-4D31-8878-92DBB967EB98}" srcOrd="7" destOrd="0" presId="urn:microsoft.com/office/officeart/2005/8/layout/vProcess5"/>
    <dgm:cxn modelId="{5F9C550C-B98D-4078-8D92-765B61DFE77A}" type="presParOf" srcId="{0990524C-5CFC-4F14-9E94-CF4CAD3985C7}" destId="{53557F67-23F4-49CE-A6D9-FB9A5A4A5EEF}" srcOrd="8" destOrd="0" presId="urn:microsoft.com/office/officeart/2005/8/layout/vProcess5"/>
    <dgm:cxn modelId="{CAD07A3D-1EAA-4288-83EC-D8E26B060052}" type="presParOf" srcId="{0990524C-5CFC-4F14-9E94-CF4CAD3985C7}" destId="{7882D31E-18F5-4CAA-BF34-2928B5C4ACDD}" srcOrd="9" destOrd="0" presId="urn:microsoft.com/office/officeart/2005/8/layout/vProcess5"/>
    <dgm:cxn modelId="{49EE5249-191A-4B63-8C22-964B59F9D5F8}" type="presParOf" srcId="{0990524C-5CFC-4F14-9E94-CF4CAD3985C7}" destId="{B1DF44BA-AFB2-47DE-964C-3E61B3DDDE6C}" srcOrd="10" destOrd="0" presId="urn:microsoft.com/office/officeart/2005/8/layout/vProcess5"/>
    <dgm:cxn modelId="{660136A3-50A8-4E2F-99AE-EA6C62FB6CE8}" type="presParOf" srcId="{0990524C-5CFC-4F14-9E94-CF4CAD3985C7}" destId="{33A9246E-2003-4382-953D-03E52CBB350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F4FE-AC54-40B4-A0E7-D013700BDFED}">
      <dsp:nvSpPr>
        <dsp:cNvPr id="0" name=""/>
        <dsp:cNvSpPr/>
      </dsp:nvSpPr>
      <dsp:spPr>
        <a:xfrm rot="21300000">
          <a:off x="27826" y="2239886"/>
          <a:ext cx="9012146" cy="1032026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17D1A-3EA1-4135-A2EA-9EE7AF39F975}">
      <dsp:nvSpPr>
        <dsp:cNvPr id="0" name=""/>
        <dsp:cNvSpPr/>
      </dsp:nvSpPr>
      <dsp:spPr>
        <a:xfrm>
          <a:off x="1088136" y="275590"/>
          <a:ext cx="2720340" cy="220472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236DD-85E2-4769-AB98-96DFB2CFFAAE}">
      <dsp:nvSpPr>
        <dsp:cNvPr id="0" name=""/>
        <dsp:cNvSpPr/>
      </dsp:nvSpPr>
      <dsp:spPr>
        <a:xfrm>
          <a:off x="3727881" y="0"/>
          <a:ext cx="5057801" cy="231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>
              <a:latin typeface="DilleniaUPC" pitchFamily="18" charset="-34"/>
              <a:cs typeface="DilleniaUPC" pitchFamily="18" charset="-34"/>
            </a:rPr>
            <a:t>- เรื่องกระบวนการคิดวิเคราะห์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>
              <a:latin typeface="DilleniaUPC" pitchFamily="18" charset="-34"/>
              <a:cs typeface="DilleniaUPC" pitchFamily="18" charset="-34"/>
            </a:rPr>
            <a:t>- การนำความรู้ภาคทฤษฎีมาประยุกต์ใช้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>
              <a:latin typeface="DilleniaUPC" pitchFamily="18" charset="-34"/>
              <a:cs typeface="DilleniaUPC" pitchFamily="18" charset="-34"/>
            </a:rPr>
            <a:t>- การทำงานเป็นทีมร่วมกับผู้ร่วมงานอื่น</a:t>
          </a:r>
          <a:endParaRPr lang="en-US" sz="3600" kern="1200" dirty="0"/>
        </a:p>
      </dsp:txBody>
      <dsp:txXfrm>
        <a:off x="3727881" y="0"/>
        <a:ext cx="5057801" cy="2314956"/>
      </dsp:txXfrm>
    </dsp:sp>
    <dsp:sp modelId="{9ED9C0F6-C65C-4F24-A15A-07DC8FBE619B}">
      <dsp:nvSpPr>
        <dsp:cNvPr id="0" name=""/>
        <dsp:cNvSpPr/>
      </dsp:nvSpPr>
      <dsp:spPr>
        <a:xfrm>
          <a:off x="5259324" y="3031490"/>
          <a:ext cx="2720340" cy="2204720"/>
        </a:xfrm>
        <a:prstGeom prst="upArrow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0E475-5FBE-4866-AFBA-1A0B8552CDD4}">
      <dsp:nvSpPr>
        <dsp:cNvPr id="0" name=""/>
        <dsp:cNvSpPr/>
      </dsp:nvSpPr>
      <dsp:spPr>
        <a:xfrm>
          <a:off x="302255" y="3196844"/>
          <a:ext cx="5017525" cy="231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i="1" kern="1200" dirty="0" smtClean="0">
              <a:latin typeface="DilleniaUPC" pitchFamily="18" charset="-34"/>
              <a:cs typeface="DilleniaUPC" pitchFamily="18" charset="-34"/>
            </a:rPr>
            <a:t>ต้องพานศ.ออกไปผจญภัย</a:t>
          </a:r>
          <a:endParaRPr lang="en-US" sz="4800" b="1" i="1" kern="1200" dirty="0">
            <a:latin typeface="DilleniaUPC" pitchFamily="18" charset="-34"/>
            <a:cs typeface="DilleniaUPC" pitchFamily="18" charset="-34"/>
          </a:endParaRPr>
        </a:p>
      </dsp:txBody>
      <dsp:txXfrm>
        <a:off x="302255" y="3196844"/>
        <a:ext cx="5017525" cy="231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B8E77-E0D6-4539-8354-A17C50846C0B}">
      <dsp:nvSpPr>
        <dsp:cNvPr id="0" name=""/>
        <dsp:cNvSpPr/>
      </dsp:nvSpPr>
      <dsp:spPr>
        <a:xfrm>
          <a:off x="229533" y="1560507"/>
          <a:ext cx="3367803" cy="110984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smtClean="0"/>
            <a:t>ปัญหาร้อยแปดพันเก้ารอการแก้ไข</a:t>
          </a:r>
          <a:endParaRPr lang="en-US" sz="2800" kern="1200" dirty="0"/>
        </a:p>
      </dsp:txBody>
      <dsp:txXfrm>
        <a:off x="229533" y="1560507"/>
        <a:ext cx="3367803" cy="1109844"/>
      </dsp:txXfrm>
    </dsp:sp>
    <dsp:sp modelId="{A48C7E27-5996-4EA2-9484-13246A08B17F}">
      <dsp:nvSpPr>
        <dsp:cNvPr id="0" name=""/>
        <dsp:cNvSpPr/>
      </dsp:nvSpPr>
      <dsp:spPr>
        <a:xfrm>
          <a:off x="225706" y="1222961"/>
          <a:ext cx="267893" cy="2678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945A6-D32A-4A37-9D03-00AE6D9C86AA}">
      <dsp:nvSpPr>
        <dsp:cNvPr id="0" name=""/>
        <dsp:cNvSpPr/>
      </dsp:nvSpPr>
      <dsp:spPr>
        <a:xfrm>
          <a:off x="413231" y="847910"/>
          <a:ext cx="267893" cy="267893"/>
        </a:xfrm>
        <a:prstGeom prst="ellipse">
          <a:avLst/>
        </a:prstGeom>
        <a:solidFill>
          <a:schemeClr val="accent5">
            <a:hueOff val="-57290"/>
            <a:satOff val="-668"/>
            <a:lumOff val="-12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62EA8-999E-4811-9888-4B44DE390631}">
      <dsp:nvSpPr>
        <dsp:cNvPr id="0" name=""/>
        <dsp:cNvSpPr/>
      </dsp:nvSpPr>
      <dsp:spPr>
        <a:xfrm>
          <a:off x="863292" y="922920"/>
          <a:ext cx="420975" cy="420975"/>
        </a:xfrm>
        <a:prstGeom prst="ellipse">
          <a:avLst/>
        </a:prstGeom>
        <a:solidFill>
          <a:schemeClr val="accent5">
            <a:hueOff val="-114580"/>
            <a:satOff val="-1335"/>
            <a:lumOff val="-24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484729-E45F-4EB3-BEDD-CF6483118AE1}">
      <dsp:nvSpPr>
        <dsp:cNvPr id="0" name=""/>
        <dsp:cNvSpPr/>
      </dsp:nvSpPr>
      <dsp:spPr>
        <a:xfrm>
          <a:off x="1238343" y="510365"/>
          <a:ext cx="267893" cy="267893"/>
        </a:xfrm>
        <a:prstGeom prst="ellipse">
          <a:avLst/>
        </a:prstGeom>
        <a:solidFill>
          <a:schemeClr val="accent5">
            <a:hueOff val="-171871"/>
            <a:satOff val="-2003"/>
            <a:lumOff val="-36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5F55F-DD1E-44D4-9809-D404B4E4DB29}">
      <dsp:nvSpPr>
        <dsp:cNvPr id="0" name=""/>
        <dsp:cNvSpPr/>
      </dsp:nvSpPr>
      <dsp:spPr>
        <a:xfrm>
          <a:off x="1725909" y="360344"/>
          <a:ext cx="267893" cy="267893"/>
        </a:xfrm>
        <a:prstGeom prst="ellipse">
          <a:avLst/>
        </a:prstGeom>
        <a:solidFill>
          <a:schemeClr val="accent5">
            <a:hueOff val="-229161"/>
            <a:satOff val="-2670"/>
            <a:lumOff val="-48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C80A2-2DD4-40BE-9D61-15649F90D50B}">
      <dsp:nvSpPr>
        <dsp:cNvPr id="0" name=""/>
        <dsp:cNvSpPr/>
      </dsp:nvSpPr>
      <dsp:spPr>
        <a:xfrm>
          <a:off x="2325991" y="622880"/>
          <a:ext cx="267893" cy="267893"/>
        </a:xfrm>
        <a:prstGeom prst="ellipse">
          <a:avLst/>
        </a:prstGeom>
        <a:solidFill>
          <a:schemeClr val="accent5">
            <a:hueOff val="-286451"/>
            <a:satOff val="-3338"/>
            <a:lumOff val="-59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CDC9E-8A61-4A97-A578-B1485BEFAD1A}">
      <dsp:nvSpPr>
        <dsp:cNvPr id="0" name=""/>
        <dsp:cNvSpPr/>
      </dsp:nvSpPr>
      <dsp:spPr>
        <a:xfrm>
          <a:off x="2701041" y="810405"/>
          <a:ext cx="420975" cy="420975"/>
        </a:xfrm>
        <a:prstGeom prst="ellipse">
          <a:avLst/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22737-9454-4094-9950-4231E4BF0054}">
      <dsp:nvSpPr>
        <dsp:cNvPr id="0" name=""/>
        <dsp:cNvSpPr/>
      </dsp:nvSpPr>
      <dsp:spPr>
        <a:xfrm>
          <a:off x="3226113" y="1222961"/>
          <a:ext cx="267893" cy="267893"/>
        </a:xfrm>
        <a:prstGeom prst="ellipse">
          <a:avLst/>
        </a:prstGeom>
        <a:solidFill>
          <a:schemeClr val="accent5">
            <a:hueOff val="-401031"/>
            <a:satOff val="-4673"/>
            <a:lumOff val="-83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ED112-5D70-4E97-BEA7-73583B570526}">
      <dsp:nvSpPr>
        <dsp:cNvPr id="0" name=""/>
        <dsp:cNvSpPr/>
      </dsp:nvSpPr>
      <dsp:spPr>
        <a:xfrm>
          <a:off x="3451143" y="1635517"/>
          <a:ext cx="267893" cy="267893"/>
        </a:xfrm>
        <a:prstGeom prst="ellipse">
          <a:avLst/>
        </a:prstGeom>
        <a:solidFill>
          <a:schemeClr val="accent5">
            <a:hueOff val="-458321"/>
            <a:satOff val="-5341"/>
            <a:lumOff val="-95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9FE1E-18BE-4376-B56F-3CA6C797C8DC}">
      <dsp:nvSpPr>
        <dsp:cNvPr id="0" name=""/>
        <dsp:cNvSpPr/>
      </dsp:nvSpPr>
      <dsp:spPr>
        <a:xfrm>
          <a:off x="1500879" y="847910"/>
          <a:ext cx="688868" cy="688868"/>
        </a:xfrm>
        <a:prstGeom prst="ellipse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E15B9-5DDB-43AC-8B32-D48C053C69F6}">
      <dsp:nvSpPr>
        <dsp:cNvPr id="0" name=""/>
        <dsp:cNvSpPr/>
      </dsp:nvSpPr>
      <dsp:spPr>
        <a:xfrm>
          <a:off x="38180" y="2273104"/>
          <a:ext cx="267893" cy="267893"/>
        </a:xfrm>
        <a:prstGeom prst="ellipse">
          <a:avLst/>
        </a:prstGeom>
        <a:solidFill>
          <a:schemeClr val="accent5">
            <a:hueOff val="-572902"/>
            <a:satOff val="-6676"/>
            <a:lumOff val="-119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2C867-B67D-42C1-8A18-CC79F9CE20C6}">
      <dsp:nvSpPr>
        <dsp:cNvPr id="0" name=""/>
        <dsp:cNvSpPr/>
      </dsp:nvSpPr>
      <dsp:spPr>
        <a:xfrm>
          <a:off x="263211" y="2610649"/>
          <a:ext cx="420975" cy="420975"/>
        </a:xfrm>
        <a:prstGeom prst="ellipse">
          <a:avLst/>
        </a:prstGeom>
        <a:solidFill>
          <a:schemeClr val="accent5">
            <a:hueOff val="-630192"/>
            <a:satOff val="-7344"/>
            <a:lumOff val="-131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FBCD5-A566-468F-A498-5B9BB9BFCD04}">
      <dsp:nvSpPr>
        <dsp:cNvPr id="0" name=""/>
        <dsp:cNvSpPr/>
      </dsp:nvSpPr>
      <dsp:spPr>
        <a:xfrm>
          <a:off x="825787" y="2910690"/>
          <a:ext cx="612327" cy="612327"/>
        </a:xfrm>
        <a:prstGeom prst="ellipse">
          <a:avLst/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E654A-D558-47A8-8083-59F5D3C100FE}">
      <dsp:nvSpPr>
        <dsp:cNvPr id="0" name=""/>
        <dsp:cNvSpPr/>
      </dsp:nvSpPr>
      <dsp:spPr>
        <a:xfrm>
          <a:off x="1613394" y="3398256"/>
          <a:ext cx="267893" cy="267893"/>
        </a:xfrm>
        <a:prstGeom prst="ellipse">
          <a:avLst/>
        </a:prstGeom>
        <a:solidFill>
          <a:schemeClr val="accent5">
            <a:hueOff val="-744772"/>
            <a:satOff val="-8679"/>
            <a:lumOff val="-155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AD582-E5E4-4A72-A711-D02E37E85EA7}">
      <dsp:nvSpPr>
        <dsp:cNvPr id="0" name=""/>
        <dsp:cNvSpPr/>
      </dsp:nvSpPr>
      <dsp:spPr>
        <a:xfrm>
          <a:off x="1763414" y="2910690"/>
          <a:ext cx="420975" cy="420975"/>
        </a:xfrm>
        <a:prstGeom prst="ellipse">
          <a:avLst/>
        </a:prstGeom>
        <a:solidFill>
          <a:schemeClr val="accent5">
            <a:hueOff val="-802062"/>
            <a:satOff val="-9347"/>
            <a:lumOff val="-167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ECA9D2-5BF5-448F-B135-287617D6BE32}">
      <dsp:nvSpPr>
        <dsp:cNvPr id="0" name=""/>
        <dsp:cNvSpPr/>
      </dsp:nvSpPr>
      <dsp:spPr>
        <a:xfrm>
          <a:off x="2138465" y="3435761"/>
          <a:ext cx="267893" cy="267893"/>
        </a:xfrm>
        <a:prstGeom prst="ellipse">
          <a:avLst/>
        </a:prstGeom>
        <a:solidFill>
          <a:schemeClr val="accent5">
            <a:hueOff val="-859352"/>
            <a:satOff val="-10014"/>
            <a:lumOff val="-179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68F15-0943-479E-A014-BB48B01EF5DB}">
      <dsp:nvSpPr>
        <dsp:cNvPr id="0" name=""/>
        <dsp:cNvSpPr/>
      </dsp:nvSpPr>
      <dsp:spPr>
        <a:xfrm>
          <a:off x="2476011" y="2835680"/>
          <a:ext cx="612327" cy="612327"/>
        </a:xfrm>
        <a:prstGeom prst="ellipse">
          <a:avLst/>
        </a:prstGeom>
        <a:solidFill>
          <a:schemeClr val="accent5">
            <a:hueOff val="-916643"/>
            <a:satOff val="-10682"/>
            <a:lumOff val="-191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C2424-E915-4C07-B549-F4F7D2C25004}">
      <dsp:nvSpPr>
        <dsp:cNvPr id="0" name=""/>
        <dsp:cNvSpPr/>
      </dsp:nvSpPr>
      <dsp:spPr>
        <a:xfrm>
          <a:off x="3301123" y="2685660"/>
          <a:ext cx="420975" cy="420975"/>
        </a:xfrm>
        <a:prstGeom prst="ellipse">
          <a:avLst/>
        </a:prstGeom>
        <a:solidFill>
          <a:schemeClr val="accent5">
            <a:hueOff val="-973933"/>
            <a:satOff val="-11349"/>
            <a:lumOff val="-203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0D5FC8-AA74-4699-A6E4-699971B6B286}">
      <dsp:nvSpPr>
        <dsp:cNvPr id="0" name=""/>
        <dsp:cNvSpPr/>
      </dsp:nvSpPr>
      <dsp:spPr>
        <a:xfrm>
          <a:off x="3722098" y="922297"/>
          <a:ext cx="1236345" cy="2360317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539EE7-D594-4DA5-BBD0-74C530371772}">
      <dsp:nvSpPr>
        <dsp:cNvPr id="0" name=""/>
        <dsp:cNvSpPr/>
      </dsp:nvSpPr>
      <dsp:spPr>
        <a:xfrm>
          <a:off x="4733653" y="922297"/>
          <a:ext cx="1236345" cy="2360317"/>
        </a:xfrm>
        <a:prstGeom prst="chevron">
          <a:avLst>
            <a:gd name="adj" fmla="val 6231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09C41-050A-48C7-8BB7-9289E82098EF}">
      <dsp:nvSpPr>
        <dsp:cNvPr id="0" name=""/>
        <dsp:cNvSpPr/>
      </dsp:nvSpPr>
      <dsp:spPr>
        <a:xfrm>
          <a:off x="6104872" y="727235"/>
          <a:ext cx="2866072" cy="2866072"/>
        </a:xfrm>
        <a:prstGeom prst="ellips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kern="1200" dirty="0" smtClean="0"/>
            <a:t>ช่วยพวกเดียวกันก่อนดีกว่ามั้ย</a:t>
          </a:r>
          <a:endParaRPr lang="en-US" sz="4500" kern="1200" dirty="0"/>
        </a:p>
      </dsp:txBody>
      <dsp:txXfrm>
        <a:off x="6524599" y="1146962"/>
        <a:ext cx="2026618" cy="2026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6CF8B-F556-40F6-BB65-467C1841DE2E}">
      <dsp:nvSpPr>
        <dsp:cNvPr id="0" name=""/>
        <dsp:cNvSpPr/>
      </dsp:nvSpPr>
      <dsp:spPr>
        <a:xfrm>
          <a:off x="0" y="286315"/>
          <a:ext cx="8686800" cy="24105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06D89F-DF4F-487D-BF1D-012351CDB9CF}">
      <dsp:nvSpPr>
        <dsp:cNvPr id="0" name=""/>
        <dsp:cNvSpPr/>
      </dsp:nvSpPr>
      <dsp:spPr>
        <a:xfrm>
          <a:off x="261600" y="397764"/>
          <a:ext cx="3887427" cy="218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38720D-4B21-4655-8B8F-0A660D8B6232}">
      <dsp:nvSpPr>
        <dsp:cNvPr id="0" name=""/>
        <dsp:cNvSpPr/>
      </dsp:nvSpPr>
      <dsp:spPr>
        <a:xfrm rot="10800000">
          <a:off x="261600" y="2983229"/>
          <a:ext cx="3887427" cy="364617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117475" lvl="0" indent="-1174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- เรียนรู้ระบบการทำงานจริงของสถานประกอบการ</a:t>
          </a:r>
        </a:p>
        <a:p>
          <a:pPr marL="117475" lvl="0" indent="-1174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- ได้ใช้ทักษะในการคิด วิเคราะห์ และค้นคว้าเพื่อแก้ปัญหา</a:t>
          </a:r>
        </a:p>
        <a:p>
          <a:pPr marL="117475" lvl="0" indent="-1174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- นำความรู้ภาคทฤษฎีและปฏิบัติมาประยุกต์ใช้ในการแก้ปัญหา</a:t>
          </a:r>
        </a:p>
        <a:p>
          <a:pPr marL="117475" lvl="0" indent="-1174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- ฝึกการทำงานและนำเสนอเป็นทีม</a:t>
          </a:r>
          <a:endParaRPr lang="en-US" sz="2800" kern="1200" dirty="0"/>
        </a:p>
      </dsp:txBody>
      <dsp:txXfrm rot="10800000">
        <a:off x="373732" y="2983229"/>
        <a:ext cx="3663163" cy="3534038"/>
      </dsp:txXfrm>
    </dsp:sp>
    <dsp:sp modelId="{D5D9663D-1FF8-4BA3-A5F2-060BCDB371C6}">
      <dsp:nvSpPr>
        <dsp:cNvPr id="0" name=""/>
        <dsp:cNvSpPr/>
      </dsp:nvSpPr>
      <dsp:spPr>
        <a:xfrm>
          <a:off x="4537771" y="397764"/>
          <a:ext cx="3887427" cy="218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8ADDC5-7E15-4904-BB84-FC7B8D5FE09B}">
      <dsp:nvSpPr>
        <dsp:cNvPr id="0" name=""/>
        <dsp:cNvSpPr/>
      </dsp:nvSpPr>
      <dsp:spPr>
        <a:xfrm rot="10800000">
          <a:off x="4537771" y="2983229"/>
          <a:ext cx="3887427" cy="364617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117475" lvl="0" indent="-1174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IrisUPC" pitchFamily="34" charset="-34"/>
              <a:cs typeface="IrisUPC" pitchFamily="34" charset="-34"/>
            </a:rPr>
            <a:t>- ได้รับการแก้ไขปัญหาทันทีในกรณีที่ไม่พึ่งพางบประมาณ</a:t>
          </a:r>
        </a:p>
        <a:p>
          <a:pPr marL="117475" lvl="0" indent="-1174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IrisUPC" pitchFamily="34" charset="-34"/>
              <a:cs typeface="IrisUPC" pitchFamily="34" charset="-34"/>
            </a:rPr>
            <a:t>- ได้แนวทางในการแก้ปัญหาในกรณีที่ต้องใช้งบประมาณ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IrisUPC" pitchFamily="34" charset="-34"/>
              <a:cs typeface="IrisUPC" pitchFamily="34" charset="-34"/>
            </a:rPr>
            <a:t>- ได้ร่างงบประมาณเพื่อแก้ปัญหานั้น</a:t>
          </a:r>
          <a:endParaRPr lang="en-US" sz="2800" kern="1200" dirty="0">
            <a:latin typeface="IrisUPC" pitchFamily="34" charset="-34"/>
            <a:cs typeface="IrisUPC" pitchFamily="34" charset="-34"/>
          </a:endParaRPr>
        </a:p>
      </dsp:txBody>
      <dsp:txXfrm rot="10800000">
        <a:off x="4649903" y="2983229"/>
        <a:ext cx="3663163" cy="3534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C0491-C635-4F3E-AFA3-4402E24DEE76}">
      <dsp:nvSpPr>
        <dsp:cNvPr id="0" name=""/>
        <dsp:cNvSpPr/>
      </dsp:nvSpPr>
      <dsp:spPr>
        <a:xfrm>
          <a:off x="0" y="0"/>
          <a:ext cx="719328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ประสานงานเจ้าหน้าที่ศูนย์พัฒนาโครงการหลวงแม่ปูนหลวง</a:t>
          </a:r>
          <a:endParaRPr lang="en-US" sz="2900" kern="1200" dirty="0"/>
        </a:p>
      </dsp:txBody>
      <dsp:txXfrm>
        <a:off x="35188" y="35188"/>
        <a:ext cx="5795334" cy="1131044"/>
      </dsp:txXfrm>
    </dsp:sp>
    <dsp:sp modelId="{0B5CEAD9-0D2D-44E9-8C88-5BE525C29E2A}">
      <dsp:nvSpPr>
        <dsp:cNvPr id="0" name=""/>
        <dsp:cNvSpPr/>
      </dsp:nvSpPr>
      <dsp:spPr>
        <a:xfrm>
          <a:off x="602437" y="1419860"/>
          <a:ext cx="719328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lumMod val="95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ประสานงานคณาจารย์ที่เข้าร่วมโครงการ</a:t>
          </a:r>
          <a:endParaRPr lang="en-US" sz="2900" kern="1200" dirty="0"/>
        </a:p>
      </dsp:txBody>
      <dsp:txXfrm>
        <a:off x="637625" y="1455048"/>
        <a:ext cx="5739543" cy="1131044"/>
      </dsp:txXfrm>
    </dsp:sp>
    <dsp:sp modelId="{9D29305C-40B3-4968-80DD-467A6B1AD724}">
      <dsp:nvSpPr>
        <dsp:cNvPr id="0" name=""/>
        <dsp:cNvSpPr/>
      </dsp:nvSpPr>
      <dsp:spPr>
        <a:xfrm>
          <a:off x="1195882" y="2839720"/>
          <a:ext cx="719328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370269"/>
                <a:satOff val="-5184"/>
                <a:lumOff val="-2745"/>
                <a:alphaOff val="0"/>
                <a:lumMod val="95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รับสมัครนักศึกษาเข้าร่วมโครงการ</a:t>
          </a:r>
          <a:endParaRPr lang="en-US" sz="2900" kern="1200" dirty="0"/>
        </a:p>
      </dsp:txBody>
      <dsp:txXfrm>
        <a:off x="1231070" y="2874908"/>
        <a:ext cx="5748535" cy="1131044"/>
      </dsp:txXfrm>
    </dsp:sp>
    <dsp:sp modelId="{F68DC0D8-C76D-446A-A6C6-654D7EC42542}">
      <dsp:nvSpPr>
        <dsp:cNvPr id="0" name=""/>
        <dsp:cNvSpPr/>
      </dsp:nvSpPr>
      <dsp:spPr>
        <a:xfrm>
          <a:off x="1798319" y="4259580"/>
          <a:ext cx="719328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ประชุมนักศึกษาเพื่อให้รับทราบข้อปัญหาของศูนย์พัฒนาโครงการหลวงฯ</a:t>
          </a:r>
          <a:endParaRPr lang="en-US" sz="2900" kern="1200" dirty="0"/>
        </a:p>
      </dsp:txBody>
      <dsp:txXfrm>
        <a:off x="1833507" y="4294768"/>
        <a:ext cx="5739543" cy="1131044"/>
      </dsp:txXfrm>
    </dsp:sp>
    <dsp:sp modelId="{87992220-85DB-4394-AAC5-8D15991F7721}">
      <dsp:nvSpPr>
        <dsp:cNvPr id="0" name=""/>
        <dsp:cNvSpPr/>
      </dsp:nvSpPr>
      <dsp:spPr>
        <a:xfrm>
          <a:off x="6412357" y="920178"/>
          <a:ext cx="780923" cy="780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88065" y="920178"/>
        <a:ext cx="429507" cy="587645"/>
      </dsp:txXfrm>
    </dsp:sp>
    <dsp:sp modelId="{4F73F537-0769-4D74-B7A2-2B585B7233E8}">
      <dsp:nvSpPr>
        <dsp:cNvPr id="0" name=""/>
        <dsp:cNvSpPr/>
      </dsp:nvSpPr>
      <dsp:spPr>
        <a:xfrm>
          <a:off x="7014794" y="2340038"/>
          <a:ext cx="780923" cy="780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09461"/>
            <a:satOff val="-5363"/>
            <a:lumOff val="-4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209461"/>
              <a:satOff val="-5363"/>
              <a:lumOff val="-491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190502" y="2340038"/>
        <a:ext cx="429507" cy="587645"/>
      </dsp:txXfrm>
    </dsp:sp>
    <dsp:sp modelId="{C0A56014-0FCC-4D31-8878-92DBB967EB98}">
      <dsp:nvSpPr>
        <dsp:cNvPr id="0" name=""/>
        <dsp:cNvSpPr/>
      </dsp:nvSpPr>
      <dsp:spPr>
        <a:xfrm>
          <a:off x="7608239" y="3759898"/>
          <a:ext cx="780923" cy="780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418922"/>
            <a:satOff val="-10726"/>
            <a:lumOff val="-98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6418922"/>
              <a:satOff val="-10726"/>
              <a:lumOff val="-98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83947" y="3759898"/>
        <a:ext cx="429507" cy="587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C0491-C635-4F3E-AFA3-4402E24DEE76}">
      <dsp:nvSpPr>
        <dsp:cNvPr id="0" name=""/>
        <dsp:cNvSpPr/>
      </dsp:nvSpPr>
      <dsp:spPr>
        <a:xfrm>
          <a:off x="0" y="0"/>
          <a:ext cx="701040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เดินทางไปยังศูนย์พัฒนาโครงการหลวงแม่ปูนหลวงเพื่อเยี่ยมชมกระบวนการผลิตและรับทราบปัญหาที่หน้างาน</a:t>
          </a:r>
          <a:endParaRPr lang="en-US" sz="2900" kern="1200" dirty="0"/>
        </a:p>
      </dsp:txBody>
      <dsp:txXfrm>
        <a:off x="35188" y="35188"/>
        <a:ext cx="5612454" cy="1131044"/>
      </dsp:txXfrm>
    </dsp:sp>
    <dsp:sp modelId="{0B5CEAD9-0D2D-44E9-8C88-5BE525C29E2A}">
      <dsp:nvSpPr>
        <dsp:cNvPr id="0" name=""/>
        <dsp:cNvSpPr/>
      </dsp:nvSpPr>
      <dsp:spPr>
        <a:xfrm>
          <a:off x="587120" y="1419860"/>
          <a:ext cx="701040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lumMod val="95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คณาจารย์รับฟังและให้ข้อคิดเห็นแก่นักศึกษาระหว่างการนำเสนอความก้าวหน้า </a:t>
          </a:r>
          <a:r>
            <a:rPr lang="en-US" sz="2900" kern="1200" dirty="0" smtClean="0"/>
            <a:t>2 </a:t>
          </a:r>
          <a:r>
            <a:rPr lang="th-TH" sz="2900" kern="1200" dirty="0" smtClean="0"/>
            <a:t>ครั้ง</a:t>
          </a:r>
          <a:endParaRPr lang="en-US" sz="2900" kern="1200" dirty="0"/>
        </a:p>
      </dsp:txBody>
      <dsp:txXfrm>
        <a:off x="622308" y="1455048"/>
        <a:ext cx="5571980" cy="1131044"/>
      </dsp:txXfrm>
    </dsp:sp>
    <dsp:sp modelId="{9D29305C-40B3-4968-80DD-467A6B1AD724}">
      <dsp:nvSpPr>
        <dsp:cNvPr id="0" name=""/>
        <dsp:cNvSpPr/>
      </dsp:nvSpPr>
      <dsp:spPr>
        <a:xfrm>
          <a:off x="1165478" y="2839720"/>
          <a:ext cx="701040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lumMod val="95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นำเสนอรายงานสรุปโครงการ ณ ศูนย์พัฒนาโครงการหลวงแม่ปูนหลวง</a:t>
          </a:r>
          <a:endParaRPr lang="en-US" sz="2900" kern="1200" dirty="0"/>
        </a:p>
      </dsp:txBody>
      <dsp:txXfrm>
        <a:off x="1200666" y="2874908"/>
        <a:ext cx="5580743" cy="1131044"/>
      </dsp:txXfrm>
    </dsp:sp>
    <dsp:sp modelId="{F68DC0D8-C76D-446A-A6C6-654D7EC42542}">
      <dsp:nvSpPr>
        <dsp:cNvPr id="0" name=""/>
        <dsp:cNvSpPr/>
      </dsp:nvSpPr>
      <dsp:spPr>
        <a:xfrm>
          <a:off x="1752599" y="4259580"/>
          <a:ext cx="7010400" cy="12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สรุปและประเมินผลเพื่อทำรายงานผลการดำเนินโครงงาน</a:t>
          </a:r>
          <a:endParaRPr lang="en-US" sz="2900" kern="1200" dirty="0"/>
        </a:p>
      </dsp:txBody>
      <dsp:txXfrm>
        <a:off x="1787787" y="4294768"/>
        <a:ext cx="5571980" cy="1131044"/>
      </dsp:txXfrm>
    </dsp:sp>
    <dsp:sp modelId="{87992220-85DB-4394-AAC5-8D15991F7721}">
      <dsp:nvSpPr>
        <dsp:cNvPr id="0" name=""/>
        <dsp:cNvSpPr/>
      </dsp:nvSpPr>
      <dsp:spPr>
        <a:xfrm>
          <a:off x="6229477" y="920178"/>
          <a:ext cx="780923" cy="780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05185" y="920178"/>
        <a:ext cx="429507" cy="587645"/>
      </dsp:txXfrm>
    </dsp:sp>
    <dsp:sp modelId="{4F73F537-0769-4D74-B7A2-2B585B7233E8}">
      <dsp:nvSpPr>
        <dsp:cNvPr id="0" name=""/>
        <dsp:cNvSpPr/>
      </dsp:nvSpPr>
      <dsp:spPr>
        <a:xfrm>
          <a:off x="6816598" y="2340038"/>
          <a:ext cx="780923" cy="780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992306" y="2340038"/>
        <a:ext cx="429507" cy="587645"/>
      </dsp:txXfrm>
    </dsp:sp>
    <dsp:sp modelId="{C0A56014-0FCC-4D31-8878-92DBB967EB98}">
      <dsp:nvSpPr>
        <dsp:cNvPr id="0" name=""/>
        <dsp:cNvSpPr/>
      </dsp:nvSpPr>
      <dsp:spPr>
        <a:xfrm>
          <a:off x="7394956" y="3759898"/>
          <a:ext cx="780923" cy="780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570664" y="3759898"/>
        <a:ext cx="429507" cy="587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BC628-1233-4332-8218-754EE03DD8A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00CDF-7C08-4B7D-87FF-26727701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92CF-207C-4BEA-8934-C44B051737BF}" type="datetime1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BD4D-CCCF-4B5C-8C57-96501A57069A}" type="datetime1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FAC4-AC68-4245-903B-DA15B8C2FC4C}" type="datetime1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5801-1705-404C-9850-AADF6843C3C6}" type="datetime1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1A80-D3B3-442A-8114-234768945861}" type="datetime1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17A1-8EB3-454F-9155-953CF7B4C62A}" type="datetime1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CAC7-FAB5-4BB6-99FE-B67CCBBB292D}" type="datetime1">
              <a:rPr lang="en-US" smtClean="0"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C889-275F-4307-BBEB-E166265CEE13}" type="datetime1">
              <a:rPr lang="en-US" smtClean="0"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5E0B-7F87-4E2B-BCEC-42A47D7FA164}" type="datetime1">
              <a:rPr lang="en-US" smtClean="0"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C8F5-F5C4-4858-8A34-5A0D67C0E0B0}" type="datetime1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E3DE-10F7-495A-9274-21426FE9C1A1}" type="datetime1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1C2CEB-04F0-4B43-AE8A-00FE6769D177}" type="datetime1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BD1457-C6B9-46D9-9B01-B542EB6DFB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390" y="5366281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ดร.ชนวัฒน์  นิทัศน์วิจิตร</a:t>
            </a:r>
            <a:endParaRPr lang="en-US" sz="28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3433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th-TH" sz="4000" dirty="0" smtClean="0">
                <a:latin typeface="IrisUPC" pitchFamily="34" charset="-34"/>
                <a:cs typeface="+mn-cs"/>
              </a:rPr>
              <a:t>การนำการบริการวิชาการบูรณาการร่วมกับการเรียน</a:t>
            </a:r>
            <a:r>
              <a:rPr lang="th-TH" sz="4000" dirty="0">
                <a:latin typeface="IrisUPC" pitchFamily="34" charset="-34"/>
                <a:cs typeface="+mn-cs"/>
              </a:rPr>
              <a:t>การสอน</a:t>
            </a:r>
            <a:br>
              <a:rPr lang="th-TH" sz="4000" dirty="0">
                <a:latin typeface="IrisUPC" pitchFamily="34" charset="-34"/>
                <a:cs typeface="+mn-cs"/>
              </a:rPr>
            </a:br>
            <a:r>
              <a:rPr lang="th-TH" sz="4000" dirty="0">
                <a:latin typeface="IrisUPC" pitchFamily="34" charset="-34"/>
                <a:cs typeface="+mn-cs"/>
              </a:rPr>
              <a:t/>
            </a:r>
            <a:br>
              <a:rPr lang="th-TH" sz="4000" dirty="0">
                <a:latin typeface="IrisUPC" pitchFamily="34" charset="-34"/>
                <a:cs typeface="+mn-cs"/>
              </a:rPr>
            </a:br>
            <a:r>
              <a:rPr lang="th-TH" sz="3200" dirty="0" smtClean="0">
                <a:latin typeface="IrisUPC" pitchFamily="34" charset="-34"/>
                <a:cs typeface="+mn-cs"/>
              </a:rPr>
              <a:t>กรณี</a:t>
            </a:r>
            <a:r>
              <a:rPr lang="th-TH" sz="3200" dirty="0">
                <a:latin typeface="IrisUPC" pitchFamily="34" charset="-34"/>
                <a:cs typeface="+mn-cs"/>
              </a:rPr>
              <a:t>ตัวอย่าง</a:t>
            </a:r>
            <a:br>
              <a:rPr lang="th-TH" sz="3200" dirty="0">
                <a:latin typeface="IrisUPC" pitchFamily="34" charset="-34"/>
                <a:cs typeface="+mn-cs"/>
              </a:rPr>
            </a:br>
            <a:r>
              <a:rPr lang="th-TH" sz="3200" dirty="0">
                <a:latin typeface="IrisUPC" pitchFamily="34" charset="-34"/>
                <a:cs typeface="+mn-cs"/>
              </a:rPr>
              <a:t>โครงการกิจกรรมส่งเสริมการนำความรู้ด้านวิชาการมาประยุกต์ใช้เพื่อแก้ปัญหาในสถานประกอบการ</a:t>
            </a:r>
            <a:endParaRPr lang="en-US" sz="3200" dirty="0">
              <a:latin typeface="IrisUPC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0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229600" cy="1371600"/>
          </a:xfrm>
        </p:spPr>
        <p:txBody>
          <a:bodyPr>
            <a:noAutofit/>
          </a:bodyPr>
          <a:lstStyle/>
          <a:p>
            <a:pPr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th-TH" sz="2800" dirty="0" smtClean="0"/>
              <a:t>ชี้แจงเพื่อชักชวนทำโครงการร่วมกัน</a:t>
            </a:r>
            <a:endParaRPr lang="en-US" sz="2800" dirty="0" smtClean="0"/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ซักถามปัญหาที่ต้องการให้ช่วยแก้ไขเบื้องต้น เพื่อนำไปแจ้งให้นศ.และคณาจารย์ที่เข้าร่วมโครงการทราบเบื้องต้น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ซักซ้อมเรื่องเกี่ยวกับสถานที่รองรับนักศึกษา </a:t>
            </a:r>
            <a:r>
              <a:rPr lang="en-US" sz="2800" dirty="0" smtClean="0"/>
              <a:t>50 </a:t>
            </a:r>
            <a:r>
              <a:rPr lang="th-TH" sz="2800" dirty="0" smtClean="0"/>
              <a:t>คน เช่น ห้องประชุมเพื่อนำเสนองาน การแบ่งกลุ่มนศ.เพื่อนำเข้าในไลน์ผลิต อาหารกลางวันและอาหารว่าง และสถานที่ทำงานขณะระดมมันสมอง เป็นต้น</a:t>
            </a:r>
          </a:p>
          <a:p>
            <a:pPr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endParaRPr lang="th-TH" sz="2800" dirty="0" smtClean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l">
              <a:buNone/>
            </a:pPr>
            <a:r>
              <a:rPr lang="th-TH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ประสานงานเจ้าหน้าที่ศูนย์พัฒนาโครงการหลวงแม่ปูนหลวง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610600" cy="1371600"/>
          </a:xfrm>
        </p:spPr>
        <p:txBody>
          <a:bodyPr>
            <a:noAutofit/>
          </a:bodyPr>
          <a:lstStyle/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ชักชวนอาจารย์เข้าร่วมโครงการอีก </a:t>
            </a:r>
            <a:r>
              <a:rPr lang="en-US" sz="2800" dirty="0" smtClean="0"/>
              <a:t>3 </a:t>
            </a:r>
            <a:r>
              <a:rPr lang="th-TH" sz="2800" dirty="0" smtClean="0"/>
              <a:t>ท่าน คือ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อาจารย์รชฏ  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เชื้อ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วิโรจน์ ผศ.ดร.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จาตุพงศ์  วา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ฤทธิ์ และผศ.ดร.สมเกียรติ  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จตุรงค์ล้ำ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เลิศ</a:t>
            </a:r>
            <a:endParaRPr lang="en-US" sz="2800" dirty="0" smtClean="0"/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แจ้งให้คณาจารย์ที่เข้าร่วมโครงการทราบถึงปัญหาที่ต้องการให้แก้ไขเบื้องต้น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l">
              <a:buNone/>
            </a:pPr>
            <a:r>
              <a:rPr lang="th-TH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ประสานงานคณาจารย์ที่เข้าร่วมโครงการ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29000"/>
            <a:ext cx="8305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l">
              <a:buNone/>
            </a:pPr>
            <a:r>
              <a:rPr lang="th-TH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รับสมัครนักศึกษาเข้าร่วมโครงการ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3434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แจ้งให้นศ.ที่สนใจเข้าร่วมโครงการทราบถึงวัตถุประสงค์ของโครงการ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รับเฉพาะนศ.ที่กำลังศึกษาอยู่ชั้นปีที่ </a:t>
            </a:r>
            <a:r>
              <a:rPr lang="en-US" sz="2800" dirty="0" smtClean="0"/>
              <a:t>4 </a:t>
            </a:r>
            <a:r>
              <a:rPr lang="th-TH" sz="2800" dirty="0" smtClean="0"/>
              <a:t>และสูงกว่า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มีนศ.ประสงค์เข้าร่วมโครงการ </a:t>
            </a:r>
            <a:r>
              <a:rPr lang="en-US" sz="2800" dirty="0" smtClean="0"/>
              <a:t>54 </a:t>
            </a:r>
            <a:r>
              <a:rPr lang="th-TH" sz="2800" dirty="0" smtClean="0"/>
              <a:t>คน (มากกว่าที่คาดไว้)</a:t>
            </a:r>
            <a:endParaRPr lang="th-TH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610600" cy="1371600"/>
          </a:xfrm>
        </p:spPr>
        <p:txBody>
          <a:bodyPr>
            <a:noAutofit/>
          </a:bodyPr>
          <a:lstStyle/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เพื่อให้นศ.ที่เข้าร่วมโครงการทราบถึงปัญหาที่ต้องการได้รับการแก้ไข</a:t>
            </a:r>
            <a:endParaRPr lang="en-US" sz="2800" dirty="0" smtClean="0"/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แบ่งกลุ่มนศ.และแจกงานตามหมวดงาน ได้แก่ งานระบบไฟฟ้า งานระบบทำความเย็น งานระบบปรับอากาศ และงานระบบผลิตน้ำประปา เป็นต้น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l">
              <a:buNone/>
            </a:pPr>
            <a:r>
              <a:rPr lang="th-TH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ประชุมนักศึกษาเพื่อให้รับทราบข้อปัญหาของศูนย์พัฒนาโครงการหลวงฯ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29000"/>
            <a:ext cx="84582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l">
              <a:buNone/>
            </a:pPr>
            <a:r>
              <a:rPr lang="th-TH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เดินทางไปยังศูนย์พัฒนาโครงการหลวงแม่ปูนหลวงเพื่อเยี่ยมชมกระบวนการผลิตและรับทราบปัญหาที่หน้างาน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7244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เพื่อให้นศ.ได้เรียนรู้ระบบการทำงานจริงและได้ทัศนศึกษากระบวนการผลิต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เจ้าหน้าที่ศูนย์ฯ พาเดินไปยังงานระบบต่างๆ เพื่อแจ้งถึงข้อปัญหาที่อยากให้แก้ไข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แบ่งกลุ่มสรุปงานที่ต้องหอบกลับมาทำที่มหาวิทยาลัยแม่โจ้</a:t>
            </a:r>
            <a:endParaRPr lang="th-TH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610600" cy="1371600"/>
          </a:xfrm>
        </p:spPr>
        <p:txBody>
          <a:bodyPr>
            <a:noAutofit/>
          </a:bodyPr>
          <a:lstStyle/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ทุกสัปดาห์นศ.ต้องทำงานและนำเสนอความก้าวหน้าให้คณาจารย์ทราบ จำนวน </a:t>
            </a:r>
            <a:r>
              <a:rPr lang="en-US" sz="2800" dirty="0" smtClean="0"/>
              <a:t>2 </a:t>
            </a:r>
            <a:r>
              <a:rPr lang="th-TH" sz="2800" dirty="0" smtClean="0"/>
              <a:t>ครั้ง</a:t>
            </a:r>
            <a:endParaRPr lang="en-US" sz="2800" dirty="0" smtClean="0"/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คณาจารย์ให้ข้อคิดเห็นและให้คำปรึกษาแบบไม่ครอบงำทางความคิด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l">
              <a:buNone/>
            </a:pPr>
            <a:r>
              <a:rPr lang="th-TH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คณาจารย์รับฟังและให้ข้อคิดเห็นแก่นักศึกษาระหว่างการนำเสนอความก้าวหน้า 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29000"/>
            <a:ext cx="8305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l">
              <a:buNone/>
            </a:pPr>
            <a:r>
              <a:rPr lang="th-TH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นำเสนอรายงานสรุปโครงการ ณ ศูนย์พัฒนาโครงการหลวงแม่ปูนหลวง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1910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นศ.นำเสนอผลการทำงานให้หัวหน้าและเจ้าหน้าที่ศูนย์ฯ ทราบ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รับฟังความคิดเห็นจากหัวหน้าและเจ้าหน้าที่ศูนย์เพิ่มเติมก่อนนำมาเขียนรายงานสรุปผลการทำงานอีกครั้งหนึ่ง</a:t>
            </a:r>
            <a:endParaRPr lang="th-TH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610600" cy="1371600"/>
          </a:xfrm>
        </p:spPr>
        <p:txBody>
          <a:bodyPr>
            <a:noAutofit/>
          </a:bodyPr>
          <a:lstStyle/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นศ.จัดทำร่างรายงานสรุปผลการทำงานให้ตรวจ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คณาจารย์ตรวจรายงานฉบับสมบูรณ์ก่อนส่งมอบให้ศูนย์ฯ เพื่อใช้เป็นแนวทางในการแก้ไขปัญหาที่ต้องอาศัยงบประมาณในอนาคต</a:t>
            </a:r>
          </a:p>
          <a:p>
            <a:pPr marL="339725" indent="-293688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ประเมินผลการดำเนินโครงการ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l">
              <a:buNone/>
            </a:pPr>
            <a:r>
              <a:rPr lang="th-TH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สรุปและประเมินผลเพื่อทำรายงานผลการดำเนินโครงงาน</a:t>
            </a:r>
            <a:endParaRPr lang="en-US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4876800"/>
            <a:ext cx="4286250" cy="609600"/>
          </a:xfrm>
        </p:spPr>
        <p:txBody>
          <a:bodyPr>
            <a:noAutofit/>
          </a:bodyPr>
          <a:lstStyle/>
          <a:p>
            <a:pPr marL="46037" indent="0" algn="ctr">
              <a:buClr>
                <a:srgbClr val="0000CC"/>
              </a:buClr>
              <a:buSzPct val="70000"/>
              <a:buNone/>
            </a:pPr>
            <a:r>
              <a:rPr lang="th-TH" sz="2800" dirty="0"/>
              <a:t>ท่านผู้อำนวยการฯ กล่าวต้อนรับ</a:t>
            </a:r>
            <a:endParaRPr lang="th-TH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l">
              <a:buNone/>
            </a:pPr>
            <a:r>
              <a:rPr lang="th-TH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ประมวลภาพบรรยากาศการดำเนินงาน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IMG_6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86250" cy="2849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6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286250" cy="284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4876800"/>
            <a:ext cx="42862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ctr">
              <a:buClr>
                <a:srgbClr val="0000CC"/>
              </a:buClr>
              <a:buSzPct val="70000"/>
              <a:buNone/>
            </a:pPr>
            <a:r>
              <a:rPr lang="th-TH" sz="2800" dirty="0"/>
              <a:t>หัวหน้าศูนย์ฯ เล่าประวัติความเป็นมาของโครงการหลวงและชี้แจงข้อปัญหา</a:t>
            </a:r>
            <a:endParaRPr lang="th-TH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971800"/>
            <a:ext cx="4514850" cy="609600"/>
          </a:xfrm>
        </p:spPr>
        <p:txBody>
          <a:bodyPr>
            <a:noAutofit/>
          </a:bodyPr>
          <a:lstStyle/>
          <a:p>
            <a:pPr marL="46037" indent="0" algn="ctr">
              <a:buClr>
                <a:srgbClr val="0000CC"/>
              </a:buClr>
              <a:buSzPct val="70000"/>
              <a:buNone/>
            </a:pPr>
            <a:r>
              <a:rPr lang="th-TH" sz="2400" dirty="0" smtClean="0"/>
              <a:t>นศ.ฟังคำชี้แจงกำหนดการก่อนออกภาคสนาม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297180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ctr">
              <a:buClr>
                <a:srgbClr val="0000CC"/>
              </a:buClr>
              <a:buSzPct val="70000"/>
              <a:buNone/>
            </a:pPr>
            <a:r>
              <a:rPr lang="th-TH" sz="2400" dirty="0" smtClean="0"/>
              <a:t>เจ้าหน้าที่</a:t>
            </a:r>
            <a:r>
              <a:rPr lang="th-TH" sz="2400" dirty="0"/>
              <a:t>นำนักศึกษาแต่ละกลุ่มออกสำรวจภาคสนาม</a:t>
            </a:r>
            <a:endParaRPr lang="th-TH" sz="2400" dirty="0" smtClean="0"/>
          </a:p>
        </p:txBody>
      </p:sp>
      <p:pic>
        <p:nvPicPr>
          <p:cNvPr id="4098" name="Picture 2" descr="IMG_6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0"/>
            <a:ext cx="45720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6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8"/>
            <a:ext cx="4572000" cy="302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_6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7" y="3448050"/>
            <a:ext cx="45720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7038" y="64023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dirty="0" smtClean="0"/>
              <a:t>นศ.รับฟังข้อปัญหาในส่วนของการรับผลผลิตเข้าโรงงาน</a:t>
            </a:r>
            <a:endParaRPr lang="en-US" sz="2400" dirty="0"/>
          </a:p>
        </p:txBody>
      </p:sp>
      <p:pic>
        <p:nvPicPr>
          <p:cNvPr id="4101" name="Picture 5" descr="IMG_64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8050"/>
            <a:ext cx="4572000" cy="302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4794" y="6400800"/>
            <a:ext cx="4574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/>
              <a:t>นศ.รับ</a:t>
            </a:r>
            <a:r>
              <a:rPr lang="th-TH" sz="2400" dirty="0"/>
              <a:t>ฟังข้อปัญหาในส่วนของสายการผลิต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37652" y="2971800"/>
            <a:ext cx="4800600" cy="609600"/>
          </a:xfrm>
        </p:spPr>
        <p:txBody>
          <a:bodyPr>
            <a:noAutofit/>
          </a:bodyPr>
          <a:lstStyle/>
          <a:p>
            <a:pPr marL="46037" indent="0" algn="ctr">
              <a:buClr>
                <a:srgbClr val="0000CC"/>
              </a:buClr>
              <a:buSzPct val="70000"/>
              <a:buNone/>
            </a:pPr>
            <a:r>
              <a:rPr lang="th-TH" sz="2400" dirty="0" smtClean="0"/>
              <a:t>นศ.แต่</a:t>
            </a:r>
            <a:r>
              <a:rPr lang="th-TH" sz="2400" dirty="0"/>
              <a:t>ละกลุ่มระดมความคิดเพื่อหาแนวทางการแก้ไขปัญหา</a:t>
            </a:r>
            <a:endParaRPr lang="th-TH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297180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ctr">
              <a:buClr>
                <a:srgbClr val="0000CC"/>
              </a:buClr>
              <a:buSzPct val="70000"/>
              <a:buNone/>
            </a:pPr>
            <a:r>
              <a:rPr lang="th-TH" sz="2400" dirty="0" smtClean="0"/>
              <a:t>นศ.เตรียม</a:t>
            </a:r>
            <a:r>
              <a:rPr lang="th-TH" sz="2400" dirty="0"/>
              <a:t>ตัวนำเสนอหลังจากระดมความคิดแล้วเสร็จ</a:t>
            </a:r>
            <a:endParaRPr lang="th-TH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27038" y="64023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dirty="0" smtClean="0"/>
              <a:t>นศ.</a:t>
            </a:r>
            <a:r>
              <a:rPr lang="th-TH" sz="2400" dirty="0"/>
              <a:t>นำเสนอข้อปัญหาและแนวทางการแก้ปัญหาเบื้องต้น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54794" y="6400800"/>
            <a:ext cx="4574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/>
              <a:t>คณะกรรมการได้</a:t>
            </a:r>
            <a:r>
              <a:rPr lang="th-TH" sz="2400" dirty="0"/>
              <a:t>ให้ข้อคิดเห็นต่อแนวทางการแก้ปัญหา</a:t>
            </a:r>
            <a:endParaRPr lang="en-US" sz="2400" dirty="0"/>
          </a:p>
        </p:txBody>
      </p:sp>
      <p:pic>
        <p:nvPicPr>
          <p:cNvPr id="5122" name="Picture 2" descr="IMG_6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0"/>
            <a:ext cx="45720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_64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48" y="1588"/>
            <a:ext cx="4572000" cy="302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_65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6" y="3470444"/>
            <a:ext cx="2011680" cy="302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G_65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3460612"/>
            <a:ext cx="2011680" cy="303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IMG_65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48" y="3481594"/>
            <a:ext cx="4572000" cy="302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925096"/>
            <a:ext cx="9152604" cy="609600"/>
          </a:xfrm>
        </p:spPr>
        <p:txBody>
          <a:bodyPr>
            <a:noAutofit/>
          </a:bodyPr>
          <a:lstStyle/>
          <a:p>
            <a:pPr marL="46037" indent="0" algn="ctr">
              <a:buClr>
                <a:srgbClr val="0000CC"/>
              </a:buClr>
              <a:buSzPct val="70000"/>
              <a:buNone/>
            </a:pPr>
            <a:r>
              <a:rPr lang="th-TH" sz="2400" dirty="0" smtClean="0"/>
              <a:t>นศ.รายงาน</a:t>
            </a:r>
            <a:r>
              <a:rPr lang="th-TH" sz="2400" dirty="0"/>
              <a:t>ความก้าวหน้างานที่มหาวิทยาลัยแม่โจ้</a:t>
            </a:r>
            <a:endParaRPr lang="th-TH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27038" y="63261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dirty="0" smtClean="0"/>
              <a:t>นศ.นำเสนอ</a:t>
            </a:r>
            <a:r>
              <a:rPr lang="th-TH" sz="2400" dirty="0"/>
              <a:t>สรุปการแก้ปัญหางานด้านวางผังการผลิต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54794" y="6324600"/>
            <a:ext cx="4574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/>
              <a:t>นศ.นำเสนอ</a:t>
            </a:r>
            <a:r>
              <a:rPr lang="th-TH" sz="2400" dirty="0"/>
              <a:t>สรุปการแก้ปัญหางานด้านไฟฟ้าแสงสว่าง</a:t>
            </a:r>
            <a:endParaRPr lang="en-US" sz="2400" dirty="0"/>
          </a:p>
        </p:txBody>
      </p:sp>
      <p:pic>
        <p:nvPicPr>
          <p:cNvPr id="6146" name="Picture 2" descr="IMG_68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828800" cy="275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6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513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G_6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3513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IMG_68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3513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MG_68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3513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G_74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352800"/>
            <a:ext cx="45720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IMG_74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96" y="3357717"/>
            <a:ext cx="4502828" cy="301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	จาก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การสำรวจและเข้ารับฟังข้อปัญหาจากหัวหน้า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ศูนย์ฯ และ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เจ้าหน้าที่ในเบื้องต้นนั้น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สามารถ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แบ่งข้อปัญหาออกเป็นระบบต่าง ๆ ได้ดังนี้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0" indent="-339725">
              <a:buClrTx/>
              <a:buSzPct val="100000"/>
              <a:buFont typeface="+mj-lt"/>
              <a:buAutoNum type="arabicPeriod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ระบบการทำความเย็น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0" indent="-339725">
              <a:buClrTx/>
              <a:buSzPct val="100000"/>
              <a:buFont typeface="+mj-lt"/>
              <a:buAutoNum type="arabicPeriod"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ระบบไฟฟ้าแสง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สว่างในโรงงาน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0" indent="-339725">
              <a:buClrTx/>
              <a:buSzPct val="100000"/>
              <a:buFont typeface="+mj-lt"/>
              <a:buAutoNum type="arabicPeriod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ระบบน้ำประปา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0" indent="-339725">
              <a:buClrTx/>
              <a:buSzPct val="100000"/>
              <a:buFont typeface="+mj-lt"/>
              <a:buAutoNum type="arabicPeriod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ผังการผลิต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44450" indent="0" algn="thaiDist">
              <a:buClr>
                <a:srgbClr val="0000CC"/>
              </a:buClr>
              <a:buSzPct val="70000"/>
              <a:buNone/>
            </a:pP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เนื้อหาสาระของการแก้ไขปัญหา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1251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ที่มาที่ไป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229600" cy="1371600"/>
          </a:xfrm>
        </p:spPr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	นักศึกษา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ที่เข้าสู่กระบวนการสหกิจศึกษาหรือบัณฑิตที่สำเร็จการศึกษาไปทำงานเป็นวิศวกรในสถานประกอบการส่วนใหญ่ มักประสบปัญหาในด้านการปฏิบัติงานจริงในช่วงแรก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โดยเฉพาะ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3017278"/>
              </p:ext>
            </p:extLst>
          </p:nvPr>
        </p:nvGraphicFramePr>
        <p:xfrm>
          <a:off x="0" y="1828800"/>
          <a:ext cx="90678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ปัญหาของระบบการทำความเย็นคือ</a:t>
            </a:r>
          </a:p>
          <a:p>
            <a:pPr marL="45720" indent="0" algn="thaiDist">
              <a:buNone/>
            </a:pP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1.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ห้องเย็นที่มีอยู่เดิมเป็นแบบ </a:t>
            </a: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Forced-air cooling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ไม่เหมาะกับผักใบและบางครั้งต้องการใช้เป็นห้องเย็นเพื่อเก็บสินค้า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44450" indent="0" algn="thaiDist">
              <a:buClr>
                <a:srgbClr val="0000CC"/>
              </a:buClr>
              <a:buSzPct val="70000"/>
              <a:buNone/>
            </a:pP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ระบบการทำความเย็น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7170" name="รูปภาพ 6" descr="คำอธิบาย: D:\Pictures\ดูงาน\โครงการหลวงแม่ปูนหลวง11.09.53\DCIM1\100OLYMP\P9110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293"/>
            <a:ext cx="5664200" cy="433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แนวทางการแก้ไขคือ ทำช่องบายพาสลมในกรณีที่ต้องการใช้ห้องเป็นห้องเย็นเก็บสินค้า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44450" indent="0" algn="thaiDist">
              <a:buClr>
                <a:srgbClr val="0000CC"/>
              </a:buClr>
              <a:buSzPct val="70000"/>
              <a:buNone/>
            </a:pP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ระบบการทำความเย็น (ต่อ)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8194" name="รูปภาพ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5" y="1600200"/>
            <a:ext cx="4297680" cy="2111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รูปภาพ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54" y="1602658"/>
            <a:ext cx="2208213" cy="226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รูปภาพ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2658"/>
            <a:ext cx="2220912" cy="226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14698"/>
              </p:ext>
            </p:extLst>
          </p:nvPr>
        </p:nvGraphicFramePr>
        <p:xfrm>
          <a:off x="1732874" y="3871196"/>
          <a:ext cx="5623560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405"/>
                <a:gridCol w="3305810"/>
                <a:gridCol w="861060"/>
                <a:gridCol w="883285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จำนวน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ราคา (บาท)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แผ่นสแตนเลส ขนาด 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122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  <a:sym typeface="Symbol"/>
                        </a:rPr>
                        <a:t>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244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  <a:sym typeface="Symbol"/>
                        </a:rPr>
                        <a:t>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0.1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ซม.  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3,500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แผ่นอลูมิเนียม ขนาด </a:t>
                      </a: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122</a:t>
                      </a: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  <a:sym typeface="Symbol"/>
                        </a:rPr>
                        <a:t></a:t>
                      </a: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244</a:t>
                      </a: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  <a:sym typeface="Symbol"/>
                        </a:rPr>
                        <a:t></a:t>
                      </a: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0.4 </a:t>
                      </a:r>
                      <a:r>
                        <a:rPr lang="th-TH" sz="2000" dirty="0" smtClean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ซม.</a:t>
                      </a:r>
                      <a:endParaRPr lang="en-US" sz="20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น๊อตอลูมิเนียม  เบอร์ 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14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ลวดเชื่อมสแตนเลส  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กล่อง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ค่าแรงเจาะผนังและติดตั้ง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,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รวมประมาณราคาทั้งสิ้น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7,000</a:t>
                      </a:r>
                      <a:endParaRPr lang="en-US" sz="20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3332455" cy="2514600"/>
          </a:xfrm>
        </p:spPr>
        <p:txBody>
          <a:bodyPr>
            <a:noAutofit/>
          </a:bodyPr>
          <a:lstStyle/>
          <a:p>
            <a:pPr marL="280988" indent="-236538" algn="thaiDist">
              <a:buNone/>
            </a:pP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2.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การนำเครื่องทำน้ำเย็น (</a:t>
            </a: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40 TR)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ที่ไม่ได้ใช้งานมาใช้เพื่อติดตั้งระบบปรับอากาศในโรงงาน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44450" indent="0" algn="thaiDist">
              <a:buClr>
                <a:srgbClr val="0000CC"/>
              </a:buClr>
              <a:buSzPct val="70000"/>
              <a:buNone/>
            </a:pP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ระบบการทำความเย็น (ต่อ)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20482" name="Picture 11" descr="คำอธิบาย: D:\Pictures\ดูงาน\โครงการหลวงแม่ปูนหลวง11.09.53\DCIM1\100OLYMP\P9110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45" y="2819400"/>
            <a:ext cx="3835400" cy="301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88981"/>
              </p:ext>
            </p:extLst>
          </p:nvPr>
        </p:nvGraphicFramePr>
        <p:xfrm>
          <a:off x="3581400" y="1143000"/>
          <a:ext cx="5473065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"/>
                <a:gridCol w="2245995"/>
                <a:gridCol w="914400"/>
                <a:gridCol w="8382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รายการ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จำนวน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ราคาต่อหน่วย (บาท)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ราคารวม (บาท)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แฟนคอลย์ขนาด 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ตันความเย็น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ชุด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ท่อเหล็กดำ ขนาด 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นิ้ว พร้อมหุ้มฉนวน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12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เส้น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48,000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ท่อเหล็กดำ ขนาด 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นิ้ว พร้อมหุ้มฉนวน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เส้น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3,500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7,000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ท่อเหล็กดำ ขนาด 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1/2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นิ้ว พร้อมหุ้มฉนวน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เส้น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11,000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วาล์วต่างๆ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15,000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5,0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6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เครื่องสูบน้ำเย็น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7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ตู้ควบคุม พร้อมอุปกรณ์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8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ค่าแรงติดตั้ง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9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ค่าเบ็ดเตล็ดอื่นๆ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10,000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รวมประมาณราคาทั้งสิ้น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20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261,000</a:t>
                      </a:r>
                      <a:endParaRPr lang="en-US" sz="20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ปัญหาของระบบไฟฟ้าแสงสว่างในโรงงานคือ โคมไฟแสงสว่างอยู่สูงจากโต๊ะทำงานมากทำให้แสงสว่างบริเวณคัดบรรจุไม่เพียงพอ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44450" indent="0" algn="thaiDist">
              <a:buClr>
                <a:srgbClr val="0000CC"/>
              </a:buClr>
              <a:buSzPct val="70000"/>
              <a:buNone/>
            </a:pP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ระบบไฟฟ้าแสงสว่างในโรงงาน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21506" name="Picture 4" descr="คำอธิบาย: J:\รูป\DSCN4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14670" cy="432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แนวทางการแก้ไขของระบบไฟฟ้าแสงสว่างในโรงงานคือ</a:t>
            </a:r>
          </a:p>
          <a:p>
            <a:pPr marL="45720" indent="0" algn="thaiDist">
              <a:buNone/>
            </a:pP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1.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เพิ่มโคมไฟส่องสว่างให้สอดคล้องกับมาตรฐานแสงสว่างในสถานประกอบการ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44450" indent="0" algn="thaiDist">
              <a:buClr>
                <a:srgbClr val="0000CC"/>
              </a:buClr>
              <a:buSzPct val="70000"/>
              <a:buNone/>
            </a:pP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ระบบไฟฟ้าแสงสว่างในโรงงาน (ต่อ)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98520"/>
              </p:ext>
            </p:extLst>
          </p:nvPr>
        </p:nvGraphicFramePr>
        <p:xfrm>
          <a:off x="1447800" y="2362200"/>
          <a:ext cx="6069330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"/>
                <a:gridCol w="3042920"/>
                <a:gridCol w="824865"/>
                <a:gridCol w="803275"/>
                <a:gridCol w="83820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ลำดับ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รายการ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จำนวน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ราคาต่อหน่วย (บาท)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ราคารวม (บาท)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โคมไฟแสงสว่าง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34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ชุด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34,000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รางไฟฟ้าเพื่อยึดโคม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สายไฟฟ้า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,0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ท่อร้อยสายไฟฟ้า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สวิทช์ไฟฟ้า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,0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6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ค่าแรงติดตั้งและย้ายแนวโคมไฟเดิม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7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ค่าเบ็ดเตล็ดอื่นๆ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2,000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รวมประมาณราคาทั้งสิ้น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53,000</a:t>
                      </a:r>
                      <a:endParaRPr lang="en-US" sz="16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ทางเลือกที่ </a:t>
            </a: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2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คือ </a:t>
            </a:r>
            <a:r>
              <a:rPr lang="th-TH" sz="2800" dirty="0"/>
              <a:t>ปรับเปลี่ยนสภาวะแวดล้อมโดยไม่เพิ่มโคมไฟแสง</a:t>
            </a:r>
            <a:r>
              <a:rPr lang="th-TH" sz="2800" dirty="0" smtClean="0"/>
              <a:t>สว่าง เช่น จัด</a:t>
            </a:r>
            <a:r>
              <a:rPr lang="th-TH" sz="2800" dirty="0"/>
              <a:t>โต๊ะกระบวนการผลิตให้ตรงกับแนวโคม</a:t>
            </a:r>
            <a:r>
              <a:rPr lang="th-TH" sz="2800" dirty="0" smtClean="0"/>
              <a:t>ไฟ ทำ</a:t>
            </a:r>
            <a:r>
              <a:rPr lang="th-TH" sz="2800" dirty="0"/>
              <a:t>ความสะอาดตามตารางซ่อม</a:t>
            </a:r>
            <a:r>
              <a:rPr lang="th-TH" sz="2800" dirty="0" smtClean="0"/>
              <a:t>บำรุง ติดตั้ง</a:t>
            </a:r>
            <a:r>
              <a:rPr lang="th-TH" sz="2800" dirty="0"/>
              <a:t>แผ่นอลูมิเนียมสะท้อนแสง ราคาประมาณ </a:t>
            </a:r>
            <a:r>
              <a:rPr lang="en-US" sz="2800" dirty="0"/>
              <a:t>300</a:t>
            </a:r>
            <a:r>
              <a:rPr lang="th-TH" sz="2800" dirty="0"/>
              <a:t> บาทต่อ</a:t>
            </a:r>
            <a:r>
              <a:rPr lang="en-US" sz="2800" dirty="0"/>
              <a:t> 1</a:t>
            </a:r>
            <a:r>
              <a:rPr lang="th-TH" sz="2800" dirty="0"/>
              <a:t> โคม (เฉพาะบริเวณโต๊ะคัดบรรจุ)</a:t>
            </a:r>
            <a:endParaRPr lang="en-US" sz="2800" dirty="0"/>
          </a:p>
          <a:p>
            <a:pPr marL="45720" indent="0" algn="thaiDist">
              <a:buNone/>
            </a:pP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44450" indent="0" algn="thaiDist">
              <a:buClr>
                <a:srgbClr val="0000CC"/>
              </a:buClr>
              <a:buSzPct val="70000"/>
              <a:buNone/>
            </a:pP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ระบบไฟฟ้าแสงสว่างในโรงงาน (ต่อ)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92154"/>
              </p:ext>
            </p:extLst>
          </p:nvPr>
        </p:nvGraphicFramePr>
        <p:xfrm>
          <a:off x="1474470" y="2514600"/>
          <a:ext cx="606933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"/>
                <a:gridCol w="3042920"/>
                <a:gridCol w="824865"/>
                <a:gridCol w="803275"/>
                <a:gridCol w="83820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ลำดับ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รายการ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จำนวน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ราคาต่อหน่วย (บาท)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ราคารวม (บาท)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แผ่นอลูมิเนียมสะท้อนแสง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ชุด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1,200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ค่าแรงติดตั้ง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 </a:t>
                      </a: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เหมา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รวมประมาณราคาทั้งสิ้น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itchFamily="34" charset="-34"/>
                          <a:cs typeface="IrisUPC" pitchFamily="34" charset="-34"/>
                        </a:rPr>
                        <a:t> 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1,400</a:t>
                      </a:r>
                      <a:endParaRPr lang="en-US" sz="16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48213"/>
            <a:ext cx="64620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4582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	ปัญหาของระบบน้ำประปาคือ พบ</a:t>
            </a:r>
            <a:r>
              <a:rPr lang="th-TH" sz="2800" dirty="0" smtClean="0"/>
              <a:t>ปริมาณ</a:t>
            </a:r>
            <a:r>
              <a:rPr lang="th-TH" sz="2800" dirty="0"/>
              <a:t>ของเชื้อแบคทีเรียกลุ่มโคลิฟอร์ม พวก </a:t>
            </a:r>
            <a:r>
              <a:rPr lang="en-US" sz="2800" i="1" dirty="0"/>
              <a:t>E.</a:t>
            </a:r>
            <a:r>
              <a:rPr lang="th-TH" sz="2800" i="1" dirty="0"/>
              <a:t> </a:t>
            </a:r>
            <a:r>
              <a:rPr lang="en-US" sz="2800" i="1" dirty="0"/>
              <a:t>Coli</a:t>
            </a:r>
            <a:r>
              <a:rPr lang="en-US" sz="2800" dirty="0"/>
              <a:t> </a:t>
            </a:r>
            <a:r>
              <a:rPr lang="th-TH" sz="2800" dirty="0" smtClean="0"/>
              <a:t>มาก</a:t>
            </a:r>
            <a:r>
              <a:rPr lang="th-TH" sz="2800" dirty="0"/>
              <a:t>เกินกว่ามาตรฐานของน้ำใช้ อันเนื่องมาจากแหล่งน้ำ</a:t>
            </a:r>
            <a:r>
              <a:rPr lang="th-TH" sz="2800" dirty="0" smtClean="0"/>
              <a:t>ดิบมา</a:t>
            </a:r>
            <a:r>
              <a:rPr lang="th-TH" sz="2800" dirty="0"/>
              <a:t>จากแหล่งน้ำลำธารตามธรรมชาติ (ลำห้วย) </a:t>
            </a:r>
            <a:r>
              <a:rPr lang="th-TH" sz="2800" dirty="0" smtClean="0"/>
              <a:t>ซึ่ง</a:t>
            </a:r>
            <a:r>
              <a:rPr lang="th-TH" sz="2800" dirty="0"/>
              <a:t>ไม่สามารถบำบัดด้วยการ</a:t>
            </a:r>
            <a:r>
              <a:rPr lang="th-TH" sz="2800" dirty="0" smtClean="0"/>
              <a:t>กรอง</a:t>
            </a:r>
            <a:r>
              <a:rPr lang="en-US" sz="2800" dirty="0" smtClean="0"/>
              <a:t> </a:t>
            </a:r>
            <a:r>
              <a:rPr lang="th-TH" sz="2800" dirty="0" smtClean="0"/>
              <a:t>สันนิษฐานว่าเกิดจาก</a:t>
            </a: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ระบบน้ำประปา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24578" name="Picture 11" descr="คำอธิบาย: C:\Users\KSL.C\Desktop\101_PANA\P1010011.JPG"/>
          <p:cNvPicPr>
            <a:picLocks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0622"/>
            <a:ext cx="3637255" cy="4140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65855" y="2649794"/>
            <a:ext cx="4897145" cy="4051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lvl="2" indent="-280988" algn="thaiDist">
              <a:buClrTx/>
              <a:buSzPct val="100000"/>
              <a:buFont typeface="+mj-lt"/>
              <a:buAutoNum type="arabicPeriod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การกรองน้ำโดยไม่มีการบำรุงรักษาหรือการทำความสะอาดที่ถูกต้องและสม่ำเสมอ จะส่งผลให้ระบบผลิตน้ำประปาเป็นแหล่งสะสมของเชื้อโรค และมีโอกาสทำให้น้ำมีการปนเปื้อนของเชื้อโรคเพิ่มมากขึ้น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280988" lvl="2" indent="-280988" algn="thaiDist">
              <a:buClrTx/>
              <a:buSzPct val="100000"/>
              <a:buFont typeface="+mj-lt"/>
              <a:buAutoNum type="arabicPeriod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การเติมคลอรีนเพื่อฆ่าเชื้อโรคในปริมาณที่ไม่เพียงพอหรือกวนผสมไม่ดีพออาจไม่มีประสิทธิภาพพอที่จะกำจัดเชื้อโรคที่ปนอยู่ในน้ำได้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4582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แก้ไขปัญหาของระบบน้ำประปาโดย</a:t>
            </a:r>
          </a:p>
          <a:p>
            <a:pPr marL="339725" indent="-295275" algn="thaiDist">
              <a:buNone/>
            </a:pP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1. 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แนะนำ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ให้ทำ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ความสะอาดตัวกรอง และภาชนะเก็บกักน้ำซึ่งคิดว่าน่าจะเป็นการแก้ปัญหาที่ต้นเหตุได้ดีพอสมควร เพราะหากระบบการกรองน้ำมีประสิทธิภาพและมีการบำรุงรักษาอย่างต่อเนื่องและสม่ำเสมอ จะทำให้เครื่องกรองมีประสิทธิภาพในการทำงานที่ดี และส่งผลต่อระดับคุณภาพน้ำที่ดีตามมา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ด้วย</a:t>
            </a:r>
            <a:endParaRPr lang="en-US" sz="2800" dirty="0" smtClean="0">
              <a:latin typeface="IrisUPC" pitchFamily="34" charset="-34"/>
              <a:cs typeface="IrisUPC" pitchFamily="34" charset="-34"/>
            </a:endParaRPr>
          </a:p>
          <a:p>
            <a:pPr marL="45720" indent="0" algn="thaiDist">
              <a:buNone/>
            </a:pP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2.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คำนวณหาปริมาณการ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เติมสาร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คลอรีนและปรับตั้งอัตราการไหลของปั๊มเติมสารคลอรีน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339725" indent="-295275" algn="thaiDist">
              <a:buNone/>
            </a:pP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3.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แนะนำให้จัดหา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ชุดทดสอบปริมาณคลอรีนในน้ำเพื่อทำการ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ตรวจเช็คอย่าง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สม่ำเสมอจนแน่ใจว่า มีปริมาณคลอรีนมากพอต่อการกำจัดเชื้อโรคที่ปนอยู่ในน้ำได้ </a:t>
            </a:r>
            <a:r>
              <a:rPr lang="th-TH" sz="2800" dirty="0"/>
              <a:t>งบประมาณรวม </a:t>
            </a:r>
            <a:r>
              <a:rPr lang="en-US" sz="2800" dirty="0"/>
              <a:t>600  </a:t>
            </a:r>
            <a:r>
              <a:rPr lang="th-TH" sz="2800" dirty="0"/>
              <a:t>บาท</a:t>
            </a:r>
            <a:r>
              <a:rPr lang="en-US" sz="2800" dirty="0"/>
              <a:t>/</a:t>
            </a:r>
            <a:r>
              <a:rPr lang="th-TH" sz="2800" dirty="0"/>
              <a:t>เดือน (ตรวจ </a:t>
            </a:r>
            <a:r>
              <a:rPr lang="en-US" sz="2800" dirty="0"/>
              <a:t>4 </a:t>
            </a:r>
            <a:r>
              <a:rPr lang="th-TH" sz="2800" dirty="0"/>
              <a:t>ครั้ง/เดือน หรือสัปดาห์ละ 1 ครั้ง)</a:t>
            </a: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ระบบน้ำประปา (ต่อ)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25602" name="Picture 89" descr="คำอธิบาย: http://www.fisheries.go.th/cf-chan/visit-water-room/chlorine/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5410865"/>
            <a:ext cx="19002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0" descr="คำอธิบาย: http://www.fisheries.go.th/cf-chan/visit-water-room/chlorine/colou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15780"/>
            <a:ext cx="19002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1" descr="คำอธิบาย: http://www.fisheries.go.th/cf-chan/visit-water-room/chlorine/colou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9519"/>
            <a:ext cx="19002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4582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	ปัญหาของผังการผลิตคือ </a:t>
            </a:r>
            <a:r>
              <a:rPr lang="th-TH" sz="2800" dirty="0" smtClean="0"/>
              <a:t>เส้นทาง</a:t>
            </a:r>
            <a:r>
              <a:rPr lang="th-TH" sz="2800" dirty="0"/>
              <a:t>การเดินเข้า-</a:t>
            </a:r>
            <a:r>
              <a:rPr lang="th-TH" sz="2800" dirty="0" smtClean="0"/>
              <a:t>ออกมี</a:t>
            </a:r>
            <a:r>
              <a:rPr lang="th-TH" sz="2800" dirty="0"/>
              <a:t>ความทับซ้อนกันไม่เป็นไปในทางเดียวกันซึ่งข้อบกพร่องนี้อาจทำให้เกิดการปนเปื้อนของแบคทีเรีย</a:t>
            </a:r>
            <a:r>
              <a:rPr lang="th-TH" sz="2800" dirty="0" smtClean="0"/>
              <a:t>ได้ และการ</a:t>
            </a:r>
            <a:r>
              <a:rPr lang="th-TH" sz="2800" dirty="0"/>
              <a:t>จัดพื้นที่ในการวางขยะมีการปะปนกับผลิตผลที่ถูกส่งเข้ามา ซึ่งอาจมีผลต่อการปนเปื้อนและมีผลต่อการใช้ประโยชน์จากพื้นที่ทับซ้อน</a:t>
            </a:r>
            <a:endParaRPr lang="en-US" sz="28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ผังการผลิต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26626" name="รูปภาพ 20" descr="คำอธิบาย: รูปภาพ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4582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600" dirty="0" smtClean="0">
                <a:latin typeface="IrisUPC" pitchFamily="34" charset="-34"/>
                <a:cs typeface="IrisUPC" pitchFamily="34" charset="-34"/>
              </a:rPr>
              <a:t>	การแก้ปัญหาของผังการผลิตทำได้โดยแบ่ง</a:t>
            </a:r>
            <a:r>
              <a:rPr lang="th-TH" sz="2600" dirty="0">
                <a:latin typeface="IrisUPC" pitchFamily="34" charset="-34"/>
                <a:cs typeface="IrisUPC" pitchFamily="34" charset="-34"/>
              </a:rPr>
              <a:t>พื้นที่อย่างชัดเจน ซึ่งจะแบ่งเป็นโซนการตัดแต่งเบื้องต้น (ซึ่งอยู่บริเวณภายนอกโรงงาน) โซนการตัดแต่ง (ซึ่งอยู่ภายในโรงงาน) และโซนของการบรรจุภัณฑ์  </a:t>
            </a:r>
            <a:r>
              <a:rPr lang="th-TH" sz="2600" dirty="0" smtClean="0">
                <a:latin typeface="IrisUPC" pitchFamily="34" charset="-34"/>
                <a:cs typeface="IrisUPC" pitchFamily="34" charset="-34"/>
              </a:rPr>
              <a:t>ซึ่ง</a:t>
            </a:r>
            <a:r>
              <a:rPr lang="th-TH" sz="2600" dirty="0">
                <a:latin typeface="IrisUPC" pitchFamily="34" charset="-34"/>
                <a:cs typeface="IrisUPC" pitchFamily="34" charset="-34"/>
              </a:rPr>
              <a:t>ในแต่ละโซนนั้นจะมีโต๊ะทำงานวางอยู่ แยกการทำงานแต่ละโซนออกจากกันเพื่อไม่ให้เกิดการปนเปื้อน มีการจัดวางพื้นที่วางตะกร้า เพื่อสะดวกในการใช้งาน ทางเดินของวัตถุดิบนั้น มีการแยกทางเข้าออกของวัตถุดิบและขยะอย่างชัดเจน ซึ่งตามเส้นสีฟ้าเป็นทางเดินของวัตถุดิบที่มีการเคลื่อนที่ไปในทางเดียวกันไม่เกิดการทับซ้อนที่อันตรายกับเส้นสีแดงที่เป็นทางออกของขยะ</a:t>
            </a:r>
            <a:endParaRPr lang="en-US" sz="26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ผังการผลิต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(ต่อ)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27650" name="รูปภาพ 15" descr="คำอธิบาย: รูปภาพ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408363"/>
            <a:ext cx="537845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468018"/>
            <a:ext cx="3352800" cy="2085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600" dirty="0" smtClean="0">
                <a:latin typeface="IrisUPC" pitchFamily="34" charset="-34"/>
                <a:cs typeface="IrisUPC" pitchFamily="34" charset="-34"/>
              </a:rPr>
              <a:t>เส้นสีฟ้าเป็นทางเดินของวัตถุดิบที่มีการเคลื่อนที่ไปในทางเดียวกันไม่เกิดการทับซ้อนที่อันตราย</a:t>
            </a:r>
            <a:endParaRPr lang="en-US" sz="2600" dirty="0" smtClean="0">
              <a:latin typeface="IrisUPC" pitchFamily="34" charset="-34"/>
              <a:cs typeface="IrisUPC" pitchFamily="34" charset="-34"/>
            </a:endParaRPr>
          </a:p>
          <a:p>
            <a:pPr algn="thaiDist"/>
            <a:r>
              <a:rPr lang="th-TH" sz="2600" dirty="0" smtClean="0">
                <a:latin typeface="IrisUPC" pitchFamily="34" charset="-34"/>
                <a:cs typeface="IrisUPC" pitchFamily="34" charset="-34"/>
              </a:rPr>
              <a:t>เส้นสีแดงที่เป็นทางออกของขยะ</a:t>
            </a:r>
            <a:endParaRPr lang="en-US" sz="26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1251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ที่มาที่ไป (ต่อ)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458200" cy="1371600"/>
          </a:xfrm>
        </p:spPr>
        <p:txBody>
          <a:bodyPr>
            <a:noAutofit/>
          </a:bodyPr>
          <a:lstStyle/>
          <a:p>
            <a:pPr marL="45720" indent="0" algn="thaiDist">
              <a:buClrTx/>
              <a:buSzPct val="100000"/>
              <a:buNone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ความอยากของผู้ดำเนินโครงการ</a:t>
            </a:r>
          </a:p>
          <a:p>
            <a:pPr algn="thaiDist">
              <a:buClrTx/>
              <a:buSzPct val="100000"/>
              <a:buFont typeface="Arial" pitchFamily="34" charset="0"/>
              <a:buChar char="•"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อยากให้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นักศึกษามีกระบวนการเรียนรู้เชิงบูรณาการโดยผ่านกระบวนการเน้นผู้เรียนเป็นสำคัญแบบการเรียนรู้ด้วยโครงงาน (</a:t>
            </a:r>
            <a:r>
              <a:rPr lang="en-US" sz="2800" dirty="0">
                <a:latin typeface="IrisUPC" pitchFamily="34" charset="-34"/>
                <a:cs typeface="IrisUPC" pitchFamily="34" charset="-34"/>
              </a:rPr>
              <a:t>Project-based Learning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) </a:t>
            </a:r>
            <a:endParaRPr lang="th-TH" sz="2800" dirty="0" smtClean="0">
              <a:latin typeface="IrisUPC" pitchFamily="34" charset="-34"/>
              <a:cs typeface="IrisUPC" pitchFamily="34" charset="-34"/>
            </a:endParaRPr>
          </a:p>
          <a:p>
            <a:pPr algn="thaiDist">
              <a:buClrTx/>
              <a:buSzPct val="100000"/>
              <a:buFont typeface="Arial" pitchFamily="34" charset="0"/>
              <a:buChar char="•"/>
            </a:pP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อยากกระตุ้นให้นศ.เป็น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ผู้ตัดสินใจในสิ่งที่ต้องการแสวงหาคำตอบโดยใช้ศาสตร์เชิงสหวิชาจากวิชาต่าง ๆ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ที่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ได้เรียนมาประยุกต์เพื่อหาแนวทางในแก้ปัญหาให้กับสถาน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ประกอบการ</a:t>
            </a:r>
            <a:endParaRPr lang="en-US" sz="2800" dirty="0" smtClean="0">
              <a:latin typeface="IrisUPC" pitchFamily="34" charset="-34"/>
              <a:cs typeface="IrisUPC" pitchFamily="34" charset="-34"/>
            </a:endParaRPr>
          </a:p>
          <a:p>
            <a:pPr algn="thaiDist">
              <a:buClrTx/>
              <a:buSzPct val="100000"/>
              <a:buFont typeface="Arial" pitchFamily="34" charset="0"/>
              <a:buChar char="•"/>
            </a:pPr>
            <a:r>
              <a:rPr lang="th-TH" sz="2800" dirty="0" smtClean="0"/>
              <a:t>อยากให้นศ.ได้</a:t>
            </a:r>
            <a:r>
              <a:rPr lang="th-TH" sz="2800" dirty="0"/>
              <a:t>มีการตั้งโจทย์ปัญหาเองผ่านการเฝ้ามองการทำงานของสถานประกอบการ </a:t>
            </a:r>
            <a:endParaRPr lang="en-US" sz="2800" dirty="0" smtClean="0"/>
          </a:p>
          <a:p>
            <a:pPr algn="thaiDist">
              <a:buClrTx/>
              <a:buSzPct val="100000"/>
              <a:buFont typeface="Arial" pitchFamily="34" charset="0"/>
              <a:buChar char="•"/>
            </a:pPr>
            <a:r>
              <a:rPr lang="th-TH" sz="2800" dirty="0" smtClean="0"/>
              <a:t>อยากจำลองสถานการณ์ให้นศ.ทำงาน</a:t>
            </a:r>
            <a:r>
              <a:rPr lang="th-TH" sz="2800" dirty="0"/>
              <a:t>เป็นกลุ่มเล็ก ๆ เสมือนทีมวิศวกรจริง </a:t>
            </a:r>
            <a:endParaRPr lang="th-TH" sz="2800" dirty="0" smtClean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4582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อีกทางเลือกหนึ่งคือ มีโซ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นของการตัดแต่งผักและบรรจุอยู่ในบริเวณที่มีการทำงานต่อเนื่องกัน 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และ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มีพื้นที่โซนเปืยกอยู่ภายในเส้นสีฟ้า 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ซึ่งจะ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มีการวางเครื่องทำน้ำแข็ง (หมายเลข 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4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) และเครื่องเหวี่ยงสะเด็ดน้ำ (หมายเลข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 5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) เอาไว้ใช้กับผลผลิตบางชนิดที่ต้องใช้ทั้งสองเครื่องนี้ ซึ่งการเคลื่อนที่ของวัตถุดิบที่มีการใช้น้ำแข็งนั้นจะเข้าประตูตามเส้นสีเหลือง แต่สำหรับวัตถุดิบที่ไม่ใช้น้ำแข็งนั้น จะมีการเคลื่อนที่เข้าอีกประตูหนึ่งตามเส้นสีเขียว ซึ่งโซนนี้จะเป็นกิจกรรมที่ใช้น้ำในกระบวนการอื่นได้อีกด้วย 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และมี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ทางออกของขยะทางประตูเส้นสีเขียวแต่เราจะกำหนดเวลาการนำขยะออกเพื่อไม่ให้ทับซ้อนกับการนำผลผลิตเข้า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โรงงาน</a:t>
            </a:r>
            <a:endParaRPr lang="en-US" sz="24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ผังการผลิต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(ต่อ)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886200"/>
            <a:ext cx="1676400" cy="2085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1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-โต๊ะตัดแต่ง</a:t>
            </a:r>
          </a:p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2-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โต๊ะตัดแต่ง</a:t>
            </a:r>
          </a:p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3-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โต๊ะบรรจุ</a:t>
            </a:r>
          </a:p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4-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เครื่องทำน้ำแข็ง</a:t>
            </a:r>
            <a:endParaRPr lang="en-US" sz="24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28674" name="รูปภาพ 12" descr="คำอธิบาย: รูปภาพ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33750"/>
            <a:ext cx="53784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81199" y="3886200"/>
            <a:ext cx="1799303" cy="2085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5-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เครื่องเหวี่ยงน้ำ</a:t>
            </a:r>
          </a:p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6-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เครื่องชั่ง</a:t>
            </a:r>
          </a:p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7-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พื้นที่วางตะกร้า</a:t>
            </a:r>
          </a:p>
          <a:p>
            <a:pPr marL="45720" indent="0" algn="thaiDist">
              <a:buNone/>
            </a:pPr>
            <a:r>
              <a:rPr lang="en-US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8-</a:t>
            </a:r>
            <a:r>
              <a:rPr lang="th-TH" sz="2400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พื้นที่วางขยะ</a:t>
            </a:r>
            <a:endParaRPr lang="en-US" sz="2400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สรุปผลการประเมินความพึงพอใจ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69484"/>
              </p:ext>
            </p:extLst>
          </p:nvPr>
        </p:nvGraphicFramePr>
        <p:xfrm>
          <a:off x="457200" y="1524000"/>
          <a:ext cx="8153399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505"/>
                <a:gridCol w="1509888"/>
                <a:gridCol w="1426006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หัวข้อประเมิน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คะแนนเต็ม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คะแนนทีได้รับ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1.</a:t>
                      </a: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 ความเหมาะสมของระยะเวลาในการดำเนินโครงการ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</a:t>
                      </a: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2. การประสานงานในการเข้าร่วมโครงการ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4.20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3. ความเหมาะสมและความพร้อมของสถานที่จัดโครงการ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4.08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 ความพร้อมของโสตทัศนูปกรณ์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4.02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5. ความเหมาะสม/เพียงพอของอาหาร/อาหารว่าง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4.40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6. ความพร้อมของอาจารย์ผู้ให้ความรู้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4.00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7. การให้โอกาสถามข้อซักถามและการตอบคำถาม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4.48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8. ท่านมีความรู้ก่อนเข้าร่วมโครงการระดับใด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2.90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9. ประโยชน์และความรู้ที่ท่านได้รับหลังเข้าร่วมโครงการ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4.32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143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10. ท่านอยากให้มีโครงการนี้ในปีถัดไปอีกหรือไม่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itchFamily="34" charset="-34"/>
                          <a:cs typeface="IrisUPC" pitchFamily="34" charset="-34"/>
                        </a:rPr>
                        <a:t>5</a:t>
                      </a:r>
                      <a:endParaRPr lang="en-US" sz="160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IrisUPC" pitchFamily="34" charset="-34"/>
                          <a:cs typeface="IrisUPC" pitchFamily="34" charset="-34"/>
                        </a:rPr>
                        <a:t>4.64</a:t>
                      </a:r>
                      <a:endParaRPr lang="en-US" sz="1600" dirty="0">
                        <a:effectLst/>
                        <a:latin typeface="IrisUPC" pitchFamily="34" charset="-34"/>
                        <a:ea typeface="Calibri"/>
                        <a:cs typeface="Iris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0772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ข้อเสนอแนะของการประเมินความพึงพอใจ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136339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เป็นโครงการที่ดี น่าจัดให้มีอีก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ได้ความรู้มาก ได้ประสบการณ์จริง และได้บรรยากาศของการทำงานจริง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อยากให้มีโครงการดีๆ อย่างนี้อีก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อยากให้มีต่อไปเพราะจะได้รู้ถึงปัญหาตอนจบไปทำงานจริง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ควรมีการประสานงานเพื่อให้ความร่วมมือแก่นักศึกษาเป็นอย่างดีก่อน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th-TH" sz="2800" dirty="0">
                <a:latin typeface="IrisUPC" pitchFamily="34" charset="-34"/>
                <a:cs typeface="IrisUPC" pitchFamily="34" charset="-34"/>
              </a:rPr>
              <a:t>ควรมีระยะเวลาในการศึกษาสำรวจภาคสนามในสถานที่จริงให้มากกว่านี้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/>
              <a:t>	จาก</a:t>
            </a:r>
            <a:r>
              <a:rPr lang="th-TH" sz="2800" dirty="0"/>
              <a:t>การที่สาขาวิศวกรรมเกษตรและอาหารได้จัดให้มีการดำเนินกิจกรรมส่งเสริมการนำความรู้ด้านวิชาการมาประยุกต์ใช้เพื่อแก้ปัญหาในสถานประกอบการไปแล้วนั้น โครงการนี้ถูกจัดทำขึ้นเพื่อให้นักศึกษาได้เรียนรู้ผ่านระบบการทำงานจริงของสถานประกอบการ เพื่อให้นักศึกษาได้ประสบการณ์ในการทำงานเป็นทีม มีทักษะในการคิดวิเคราะห์โจทย์ปัญหา ได้ฝึกใช้จิตวิทยาและการหัดสร้างมนุษย์สัมพันธ์ที่ดีต่อเพื่อนร่วมงาน ผลการดำเนินงานสำเร็จลุล่วงไปได้อย่างเป็นที่น่าพอใจ</a:t>
            </a:r>
            <a:r>
              <a:rPr lang="th-TH" sz="2800" dirty="0">
                <a:solidFill>
                  <a:srgbClr val="FF0000"/>
                </a:solidFill>
              </a:rPr>
              <a:t>เกินความคาดหมาย</a:t>
            </a:r>
            <a:r>
              <a:rPr lang="th-TH" sz="2800" dirty="0"/>
              <a:t>ของผู้ดำเนิน</a:t>
            </a:r>
            <a:r>
              <a:rPr lang="th-TH" sz="2800" dirty="0" smtClean="0"/>
              <a:t>โครงการ และสามารถบูรณาการงานบริการวิชาการแก่สังคมกับการเรียนการสอนได้ (เกณฑ์มาตรฐานข้อที่ </a:t>
            </a:r>
            <a:r>
              <a:rPr lang="en-US" sz="2800" dirty="0" smtClean="0"/>
              <a:t>2</a:t>
            </a:r>
            <a:r>
              <a:rPr lang="th-TH" sz="2800" dirty="0" smtClean="0"/>
              <a:t> ของตัวบ่งชี้ </a:t>
            </a:r>
            <a:r>
              <a:rPr lang="en-US" sz="2800" dirty="0" smtClean="0"/>
              <a:t>5.1</a:t>
            </a:r>
            <a:r>
              <a:rPr lang="th-TH" sz="2800" dirty="0" smtClean="0"/>
              <a:t>ระบบและกลไกการบริการวิชาการแก่สังคม) ซึ่งต้องมีการบูรณาการงานบริการวิชาการกับกระบวนการจัดการเรียนการสอนและการปฏิบัติงานประจำด้านอื่นๆ ของอาจารย์และบุคลากร เช่น การกำหนดให้นักศึกษานำความรู้ไปจัดทำเป็นโครงการหรือกิจกรรมที่เป็นประโยชน์ต่อชุมชน</a:t>
            </a:r>
            <a:endParaRPr 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สรุปผลของงาน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5181600"/>
            <a:ext cx="80772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ขอบคุณทุกท่านที่ให้ความสนใจ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0356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en-US" sz="2800" dirty="0" smtClean="0"/>
              <a:t>	</a:t>
            </a:r>
            <a:r>
              <a:rPr lang="th-TH" sz="2800" dirty="0" smtClean="0"/>
              <a:t>ตั้งแต่ปี </a:t>
            </a:r>
            <a:r>
              <a:rPr lang="th-TH" sz="2800" dirty="0"/>
              <a:t>พ.ศ.2523 สถาบันเทคโนโลยีการเกษตรแม่โจ้ โดยสำนักวิจัยและส่งเสริมวิชาการการเกษตร ได้จัดตั้งฝ่ายพัฒนาเกษตรที่สูงขึ้น เพื่อสนับสนุนงานโครงการหลวงและโครงการพระราชดำริ รับผิดชอบจำนวน 5 </a:t>
            </a:r>
            <a:r>
              <a:rPr lang="th-TH" sz="2800" dirty="0" smtClean="0"/>
              <a:t>ดังนี้ </a:t>
            </a:r>
          </a:p>
          <a:p>
            <a:pPr marL="44450" indent="412750" algn="thaiDist">
              <a:buNone/>
            </a:pPr>
            <a:r>
              <a:rPr lang="th-TH" sz="2800" dirty="0" smtClean="0"/>
              <a:t>1. ศูนย์</a:t>
            </a:r>
            <a:r>
              <a:rPr lang="th-TH" sz="2800" dirty="0"/>
              <a:t>พัฒนาโครงการหลวงทุ่งหลวง </a:t>
            </a:r>
            <a:endParaRPr lang="en-US" sz="2800" dirty="0" smtClean="0"/>
          </a:p>
          <a:p>
            <a:pPr marL="44450" indent="412750" algn="thaiDist">
              <a:buNone/>
            </a:pPr>
            <a:r>
              <a:rPr lang="th-TH" sz="2800" dirty="0" smtClean="0"/>
              <a:t>2</a:t>
            </a:r>
            <a:r>
              <a:rPr lang="th-TH" sz="2800" dirty="0"/>
              <a:t>. ศูนย์พัฒนาโครงการหลวงแม่สาใหม่ </a:t>
            </a:r>
            <a:endParaRPr lang="en-US" sz="2800" dirty="0" smtClean="0"/>
          </a:p>
          <a:p>
            <a:pPr marL="44450" indent="412750" algn="thaiDist">
              <a:buNone/>
            </a:pPr>
            <a:r>
              <a:rPr lang="th-TH" sz="2800" dirty="0" smtClean="0"/>
              <a:t>3</a:t>
            </a:r>
            <a:r>
              <a:rPr lang="th-TH" sz="2800" dirty="0"/>
              <a:t>. ศูนย์พัฒนาโครงการหลวง</a:t>
            </a:r>
            <a:r>
              <a:rPr lang="th-TH" sz="2800" dirty="0" smtClean="0"/>
              <a:t>สะโงะ</a:t>
            </a:r>
            <a:endParaRPr lang="en-US" sz="2800" dirty="0" smtClean="0"/>
          </a:p>
          <a:p>
            <a:pPr marL="44450" indent="412750" algn="thaiDist">
              <a:buNone/>
            </a:pPr>
            <a:r>
              <a:rPr lang="th-TH" sz="2800" dirty="0" smtClean="0"/>
              <a:t>4</a:t>
            </a:r>
            <a:r>
              <a:rPr lang="th-TH" sz="2800" dirty="0"/>
              <a:t>. ศูนย์พัฒนาโครงการหลวงแม่ปูน</a:t>
            </a:r>
            <a:r>
              <a:rPr lang="th-TH" sz="2800" dirty="0" smtClean="0"/>
              <a:t>หลวง</a:t>
            </a:r>
            <a:r>
              <a:rPr lang="en-US" sz="2800" dirty="0" smtClean="0"/>
              <a:t> </a:t>
            </a:r>
            <a:r>
              <a:rPr lang="th-TH" sz="2800" dirty="0" smtClean="0">
                <a:solidFill>
                  <a:srgbClr val="0000CC"/>
                </a:solidFill>
              </a:rPr>
              <a:t>(ผศ.ดร.สุรัตน์  นักหล่อ เป็นผู้อำนวยการ) </a:t>
            </a:r>
            <a:endParaRPr lang="en-US" sz="2800" dirty="0" smtClean="0">
              <a:solidFill>
                <a:srgbClr val="0000CC"/>
              </a:solidFill>
            </a:endParaRPr>
          </a:p>
          <a:p>
            <a:pPr marL="44450" indent="412750" algn="thaiDist">
              <a:buNone/>
            </a:pPr>
            <a:r>
              <a:rPr lang="th-TH" sz="2800" dirty="0" smtClean="0"/>
              <a:t>5</a:t>
            </a:r>
            <a:r>
              <a:rPr lang="th-TH" sz="2800" dirty="0"/>
              <a:t>. ศูนย์พัฒนาโครงการหลวงหมอกจ๋าม </a:t>
            </a:r>
            <a:endParaRPr lang="th-TH" sz="2800" dirty="0" smtClean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1251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ที่มาที่ไป (ต่อ)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991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/>
              <a:t>จากการที่เคยติดตามคณะฯ พานักศึกษาออกค่ายอาสาพัฒนา เช่น</a:t>
            </a:r>
          </a:p>
          <a:p>
            <a:pPr marL="339725" indent="-295275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สร้างฝายที่ศูนย์</a:t>
            </a:r>
            <a:r>
              <a:rPr lang="th-TH" sz="2800" dirty="0"/>
              <a:t>พัฒนาโครงการหลวงทุ่งหลวง </a:t>
            </a:r>
            <a:endParaRPr lang="en-US" sz="2800" dirty="0" smtClean="0"/>
          </a:p>
          <a:p>
            <a:pPr marL="339725" indent="-295275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ทำแนวกันไฟป่าและชักชวน </a:t>
            </a:r>
            <a:r>
              <a:rPr lang="en-US" sz="2800" dirty="0" smtClean="0"/>
              <a:t>4 </a:t>
            </a:r>
            <a:r>
              <a:rPr lang="th-TH" sz="2800" dirty="0" smtClean="0"/>
              <a:t>รพ.ออกตรวจสุขภาพที่ศูนย์</a:t>
            </a:r>
            <a:r>
              <a:rPr lang="th-TH" sz="2800" dirty="0"/>
              <a:t>พัฒนาโครงการหลวงแม่ปูน</a:t>
            </a:r>
            <a:r>
              <a:rPr lang="th-TH" sz="2800" dirty="0" smtClean="0"/>
              <a:t>หลวง</a:t>
            </a:r>
            <a:endParaRPr 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1251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ที่มาที่ไป (ต่อ)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8776490"/>
              </p:ext>
            </p:extLst>
          </p:nvPr>
        </p:nvGraphicFramePr>
        <p:xfrm>
          <a:off x="0" y="266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8229600" cy="137160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dirty="0" smtClean="0"/>
              <a:t>อยากช่วยมากมาย แต่มีอุปสรรค</a:t>
            </a:r>
          </a:p>
          <a:p>
            <a:pPr marL="339725" indent="-295275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โครงการหลวงแต่ละที่ค่อนข้างไกลเหลือเกิน หากเดินทางก็ต้องเสียไปเป็นวันๆ หรืออาจต้องค้างแรม</a:t>
            </a:r>
            <a:r>
              <a:rPr lang="th-TH" sz="2800" dirty="0"/>
              <a:t>แน่</a:t>
            </a:r>
            <a:endParaRPr lang="en-US" sz="2800" dirty="0" smtClean="0"/>
          </a:p>
          <a:p>
            <a:pPr marL="339725" indent="-295275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ปัญหาเชิงวิศวกรรมมากมายเหลือเกิน อยากดึงท่านอื่นมาช่วยคิดช่วยทำแต่ก็เกรงใจ</a:t>
            </a:r>
          </a:p>
          <a:p>
            <a:pPr marL="339725" indent="-295275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ถึงแม้บางปัญหาอาจทำคนเดียวได้ แต่คงใช้เวลามากโขอยู่ และคงทำเองไม่ได้ทั้งหมด</a:t>
            </a:r>
          </a:p>
          <a:p>
            <a:pPr marL="339725" indent="-295275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th-TH" sz="2800" dirty="0" smtClean="0"/>
              <a:t>งบประมาณอุดหนุนน้อย</a:t>
            </a:r>
          </a:p>
          <a:p>
            <a:pPr marL="501650" indent="-457200" algn="thaiDist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endParaRPr lang="en-US" sz="2800" dirty="0" smtClean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6010997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10100"/>
            <a:ext cx="651251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จับแพะชนแกะ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คิดหนัก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72802193"/>
              </p:ext>
            </p:extLst>
          </p:nvPr>
        </p:nvGraphicFramePr>
        <p:xfrm>
          <a:off x="228600" y="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52" y="533400"/>
            <a:ext cx="2286000" cy="2048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9922"/>
            <a:ext cx="2926080" cy="2048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9290479"/>
              </p:ext>
            </p:extLst>
          </p:nvPr>
        </p:nvGraphicFramePr>
        <p:xfrm>
          <a:off x="76200" y="1143000"/>
          <a:ext cx="899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ขั้นตอน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188176"/>
              </p:ext>
            </p:extLst>
          </p:nvPr>
        </p:nvGraphicFramePr>
        <p:xfrm>
          <a:off x="152400" y="1143000"/>
          <a:ext cx="8763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isUPC" pitchFamily="34" charset="-34"/>
                <a:cs typeface="IrisUPC" pitchFamily="34" charset="-34"/>
              </a:rPr>
              <a:t>ขั้นตอน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457-C6B9-46D9-9B01-B542EB6DF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441</TotalTime>
  <Words>2241</Words>
  <Application>Microsoft Office PowerPoint</Application>
  <PresentationFormat>On-screen Show (4:3)</PresentationFormat>
  <Paragraphs>363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Slipstream</vt:lpstr>
      <vt:lpstr>การนำการบริการวิชาการบูรณาการร่วมกับการเรียนการสอน  กรณีตัวอย่าง โครงการกิจกรรมส่งเสริมการนำความรู้ด้านวิชาการมาประยุกต์ใช้เพื่อแก้ปัญหาในสถานประกอบการ</vt:lpstr>
      <vt:lpstr>ที่มาที่ไป</vt:lpstr>
      <vt:lpstr>ที่มาที่ไป (ต่อ)</vt:lpstr>
      <vt:lpstr>ที่มาที่ไป (ต่อ)</vt:lpstr>
      <vt:lpstr>ที่มาที่ไป (ต่อ)</vt:lpstr>
      <vt:lpstr>จับแพะชนแกะ</vt:lpstr>
      <vt:lpstr>PowerPoint Presentation</vt:lpstr>
      <vt:lpstr>PowerPoint Presentation</vt:lpstr>
      <vt:lpstr>PowerPoint Presentation</vt:lpstr>
      <vt:lpstr>ประสานงานเจ้าหน้าที่ศูนย์พัฒนาโครงการหลวงแม่ปูนหลวง</vt:lpstr>
      <vt:lpstr>ประสานงานคณาจารย์ที่เข้าร่วมโครงการ</vt:lpstr>
      <vt:lpstr>ประชุมนักศึกษาเพื่อให้รับทราบข้อปัญหาของศูนย์พัฒนาโครงการหลวงฯ</vt:lpstr>
      <vt:lpstr>คณาจารย์รับฟังและให้ข้อคิดเห็นแก่นักศึกษาระหว่างการนำเสนอความก้าวหน้า </vt:lpstr>
      <vt:lpstr>สรุปและประเมินผลเพื่อทำรายงานผลการดำเนินโครงงาน</vt:lpstr>
      <vt:lpstr>ประมวลภาพบรรยากาศการดำเนินงาน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การนำการบริการวิชาการบูรณาการร่วมกับการเรียนการสอน</dc:title>
  <dc:creator>Dr.Nong</dc:creator>
  <cp:lastModifiedBy>Dr.Nong</cp:lastModifiedBy>
  <cp:revision>74</cp:revision>
  <dcterms:created xsi:type="dcterms:W3CDTF">2011-05-23T11:49:27Z</dcterms:created>
  <dcterms:modified xsi:type="dcterms:W3CDTF">2011-05-23T19:10:42Z</dcterms:modified>
</cp:coreProperties>
</file>