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芫荽" charset="1" panose="0000000000000000000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gif" Type="http://schemas.openxmlformats.org/officeDocument/2006/relationships/image"/><Relationship Id="rId3" Target="../media/image2.gif" Type="http://schemas.openxmlformats.org/officeDocument/2006/relationships/image"/><Relationship Id="rId4" Target="../media/image3.gif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Relationship Id="rId4" Target="../media/image1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gif" Type="http://schemas.openxmlformats.org/officeDocument/2006/relationships/image"/><Relationship Id="rId3" Target="../media/image5.jpeg" Type="http://schemas.openxmlformats.org/officeDocument/2006/relationships/image"/><Relationship Id="rId4" Target="../media/image6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gif" Type="http://schemas.openxmlformats.org/officeDocument/2006/relationships/image"/><Relationship Id="rId3" Target="../media/image1.gif" Type="http://schemas.openxmlformats.org/officeDocument/2006/relationships/image"/><Relationship Id="rId4" Target="../media/image8.gif" Type="http://schemas.openxmlformats.org/officeDocument/2006/relationships/image"/><Relationship Id="rId5" Target="../media/image9.gif" Type="http://schemas.openxmlformats.org/officeDocument/2006/relationships/image"/><Relationship Id="rId6" Target="../media/image10.jpeg" Type="http://schemas.openxmlformats.org/officeDocument/2006/relationships/image"/><Relationship Id="rId7" Target="../media/image11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14.jpeg" Type="http://schemas.openxmlformats.org/officeDocument/2006/relationships/image"/><Relationship Id="rId5" Target="../media/image15.jpeg" Type="http://schemas.openxmlformats.org/officeDocument/2006/relationships/image"/><Relationship Id="rId6" Target="../media/image16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gif" Type="http://schemas.openxmlformats.org/officeDocument/2006/relationships/image"/><Relationship Id="rId3" Target="../media/image17.jpeg" Type="http://schemas.openxmlformats.org/officeDocument/2006/relationships/image"/><Relationship Id="rId4" Target="../media/image18.jpeg" Type="http://schemas.openxmlformats.org/officeDocument/2006/relationships/image"/><Relationship Id="rId5" Target="../media/image19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gif" Type="http://schemas.openxmlformats.org/officeDocument/2006/relationships/image"/><Relationship Id="rId3" Target="../media/image20.gif" Type="http://schemas.openxmlformats.org/officeDocument/2006/relationships/image"/><Relationship Id="rId4" Target="../media/image21.jpeg" Type="http://schemas.openxmlformats.org/officeDocument/2006/relationships/image"/><Relationship Id="rId5" Target="../media/image22.jpeg" Type="http://schemas.openxmlformats.org/officeDocument/2006/relationships/image"/><Relationship Id="rId6" Target="../media/image2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gif" Type="http://schemas.openxmlformats.org/officeDocument/2006/relationships/image"/><Relationship Id="rId3" Target="../media/image24.gif" Type="http://schemas.openxmlformats.org/officeDocument/2006/relationships/image"/><Relationship Id="rId4" Target="../media/image25.jpeg" Type="http://schemas.openxmlformats.org/officeDocument/2006/relationships/image"/><Relationship Id="rId5" Target="../media/image26.jpeg" Type="http://schemas.openxmlformats.org/officeDocument/2006/relationships/image"/><Relationship Id="rId6" Target="../media/image2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gif" Type="http://schemas.openxmlformats.org/officeDocument/2006/relationships/image"/><Relationship Id="rId3" Target="../media/image29.jpeg" Type="http://schemas.openxmlformats.org/officeDocument/2006/relationships/image"/><Relationship Id="rId4" Target="../media/image30.jpeg" Type="http://schemas.openxmlformats.org/officeDocument/2006/relationships/image"/><Relationship Id="rId5" Target="../media/image31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5000"/>
          </a:blip>
          <a:srcRect l="0" t="0" r="0" b="0"/>
          <a:stretch>
            <a:fillRect/>
          </a:stretch>
        </p:blipFill>
        <p:spPr>
          <a:xfrm flipH="false" flipV="false" rot="-10800000">
            <a:off x="6333452" y="-1797179"/>
            <a:ext cx="15735219" cy="13881357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2537706" y="1613062"/>
            <a:ext cx="13212588" cy="196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6999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Learning Feedback from Maejo University, Thailand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-2318726" y="-376453"/>
            <a:ext cx="9743013" cy="170994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alphaModFix amt="25000"/>
          </a:blip>
          <a:srcRect l="0" t="0" r="0" b="0"/>
          <a:stretch>
            <a:fillRect/>
          </a:stretch>
        </p:blipFill>
        <p:spPr>
          <a:xfrm flipH="false" flipV="false" rot="-7199120">
            <a:off x="-2896988" y="-1002021"/>
            <a:ext cx="5793977" cy="5895448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1275151" y="9172575"/>
            <a:ext cx="5984149" cy="698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42"/>
              </a:lnSpc>
              <a:spcBef>
                <a:spcPct val="0"/>
              </a:spcBef>
            </a:pPr>
            <a:r>
              <a:rPr lang="en-US" sz="4030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date：2025-08-09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011442" y="5681424"/>
            <a:ext cx="6265117" cy="1555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79"/>
              </a:lnSpc>
            </a:pPr>
            <a:r>
              <a:rPr lang="en-US" sz="5799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徐翊琳</a:t>
            </a:r>
          </a:p>
          <a:p>
            <a:pPr algn="ctr">
              <a:lnSpc>
                <a:spcPts val="5719"/>
              </a:lnSpc>
            </a:pPr>
            <a:r>
              <a:rPr lang="en-US" sz="5199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HSU,YI-LIN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3247800">
            <a:off x="9876320" y="-38643"/>
            <a:ext cx="10797978" cy="11683022"/>
            <a:chOff x="0" y="0"/>
            <a:chExt cx="14397304" cy="155773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397228" cy="15577438"/>
            </a:xfrm>
            <a:custGeom>
              <a:avLst/>
              <a:gdLst/>
              <a:ahLst/>
              <a:cxnLst/>
              <a:rect r="r" b="b" t="t" l="l"/>
              <a:pathLst>
                <a:path h="15577438" w="14397228">
                  <a:moveTo>
                    <a:pt x="0" y="4539742"/>
                  </a:moveTo>
                  <a:lnTo>
                    <a:pt x="143129" y="15577438"/>
                  </a:lnTo>
                  <a:lnTo>
                    <a:pt x="143129" y="15577438"/>
                  </a:lnTo>
                  <a:lnTo>
                    <a:pt x="9028176" y="15462250"/>
                  </a:lnTo>
                  <a:lnTo>
                    <a:pt x="14397228" y="8036941"/>
                  </a:lnTo>
                  <a:lnTo>
                    <a:pt x="3282569" y="0"/>
                  </a:lnTo>
                  <a:close/>
                </a:path>
              </a:pathLst>
            </a:custGeom>
            <a:blipFill>
              <a:blip r:embed="rId2">
                <a:alphaModFix amt="25000"/>
              </a:blip>
              <a:stretch>
                <a:fillRect l="-501" t="-7941" r="-10367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0"/>
            <a:ext cx="7425347" cy="1338043"/>
          </a:xfrm>
          <a:custGeom>
            <a:avLst/>
            <a:gdLst/>
            <a:ahLst/>
            <a:cxnLst/>
            <a:rect r="r" b="b" t="t" l="l"/>
            <a:pathLst>
              <a:path h="1338043" w="7425347">
                <a:moveTo>
                  <a:pt x="0" y="0"/>
                </a:moveTo>
                <a:lnTo>
                  <a:pt x="7425347" y="0"/>
                </a:lnTo>
                <a:lnTo>
                  <a:pt x="7425347" y="1338044"/>
                </a:lnTo>
                <a:lnTo>
                  <a:pt x="0" y="1338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31227" t="-28134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2950645"/>
            <a:ext cx="4809534" cy="7336355"/>
          </a:xfrm>
          <a:custGeom>
            <a:avLst/>
            <a:gdLst/>
            <a:ahLst/>
            <a:cxnLst/>
            <a:rect r="r" b="b" t="t" l="l"/>
            <a:pathLst>
              <a:path h="7336355" w="4809534">
                <a:moveTo>
                  <a:pt x="0" y="0"/>
                </a:moveTo>
                <a:lnTo>
                  <a:pt x="4809534" y="0"/>
                </a:lnTo>
                <a:lnTo>
                  <a:pt x="4809534" y="7336355"/>
                </a:lnTo>
                <a:lnTo>
                  <a:pt x="0" y="7336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 l="-100024" t="0" r="0" b="-33468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316835" y="4625807"/>
            <a:ext cx="9847107" cy="1155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Thank you for listening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5000"/>
          </a:blip>
          <a:srcRect l="0" t="0" r="0" b="0"/>
          <a:stretch>
            <a:fillRect/>
          </a:stretch>
        </p:blipFill>
        <p:spPr>
          <a:xfrm flipH="false" flipV="false" rot="2386853">
            <a:off x="-3301795" y="-1471576"/>
            <a:ext cx="14322769" cy="13230153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1901473" y="5918728"/>
            <a:ext cx="5257286" cy="3790407"/>
          </a:xfrm>
          <a:custGeom>
            <a:avLst/>
            <a:gdLst/>
            <a:ahLst/>
            <a:cxnLst/>
            <a:rect r="r" b="b" t="t" l="l"/>
            <a:pathLst>
              <a:path h="3790407" w="5257286">
                <a:moveTo>
                  <a:pt x="0" y="0"/>
                </a:moveTo>
                <a:lnTo>
                  <a:pt x="5257285" y="0"/>
                </a:lnTo>
                <a:lnTo>
                  <a:pt x="5257285" y="3790407"/>
                </a:lnTo>
                <a:lnTo>
                  <a:pt x="0" y="37904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012" r="0" b="-201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901473" y="2282220"/>
            <a:ext cx="5257286" cy="3942964"/>
          </a:xfrm>
          <a:custGeom>
            <a:avLst/>
            <a:gdLst/>
            <a:ahLst/>
            <a:cxnLst/>
            <a:rect r="r" b="b" t="t" l="l"/>
            <a:pathLst>
              <a:path h="3942964" w="5257286">
                <a:moveTo>
                  <a:pt x="0" y="0"/>
                </a:moveTo>
                <a:lnTo>
                  <a:pt x="5257285" y="0"/>
                </a:lnTo>
                <a:lnTo>
                  <a:pt x="5257285" y="3942965"/>
                </a:lnTo>
                <a:lnTo>
                  <a:pt x="0" y="39429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5" id="5"/>
          <p:cNvSpPr txBox="true"/>
          <p:nvPr/>
        </p:nvSpPr>
        <p:spPr>
          <a:xfrm rot="0">
            <a:off x="3859589" y="663044"/>
            <a:ext cx="10568821" cy="1057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22"/>
              </a:lnSpc>
              <a:spcBef>
                <a:spcPct val="0"/>
              </a:spcBef>
            </a:pPr>
            <a:r>
              <a:rPr lang="en-US" sz="6999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Learn how to use Drones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33804" y="3825168"/>
            <a:ext cx="10765862" cy="300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33"/>
              </a:lnSpc>
            </a:pPr>
            <a:r>
              <a:rPr lang="en-US" sz="3981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I already knew a bit about drones, so it was easier for me to keep up with the lessons.</a:t>
            </a:r>
          </a:p>
          <a:p>
            <a:pPr algn="ctr">
              <a:lnSpc>
                <a:spcPts val="4733"/>
              </a:lnSpc>
              <a:spcBef>
                <a:spcPct val="0"/>
              </a:spcBef>
            </a:pPr>
            <a:r>
              <a:rPr lang="en-US" sz="3981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 At Meizhou University, I picked up some new stuff like checking crop growth, taking pictures of farmland, and making 3D maps.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5000"/>
          </a:blip>
          <a:srcRect l="0" t="0" r="0" b="0"/>
          <a:stretch>
            <a:fillRect/>
          </a:stretch>
        </p:blipFill>
        <p:spPr>
          <a:xfrm flipH="false" flipV="false" rot="0">
            <a:off x="-1662681" y="-6438340"/>
            <a:ext cx="13761077" cy="1415359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25000"/>
          </a:blip>
          <a:srcRect l="0" t="0" r="0" b="0"/>
          <a:stretch>
            <a:fillRect/>
          </a:stretch>
        </p:blipFill>
        <p:spPr>
          <a:xfrm flipH="false" flipV="false" rot="0">
            <a:off x="11511932" y="6947324"/>
            <a:ext cx="8674222" cy="765225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alphaModFix amt="25000"/>
          </a:blip>
          <a:srcRect l="0" t="0" r="0" b="0"/>
          <a:stretch>
            <a:fillRect/>
          </a:stretch>
        </p:blipFill>
        <p:spPr>
          <a:xfrm flipH="false" flipV="false" rot="0">
            <a:off x="15141061" y="2810706"/>
            <a:ext cx="6293877" cy="561293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alphaModFix amt="25000"/>
          </a:blip>
          <a:srcRect l="0" t="0" r="0" b="0"/>
          <a:stretch>
            <a:fillRect/>
          </a:stretch>
        </p:blipFill>
        <p:spPr>
          <a:xfrm flipH="false" flipV="false" rot="-3435299">
            <a:off x="-3167656" y="638455"/>
            <a:ext cx="6335313" cy="7076795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9144000" y="5143500"/>
            <a:ext cx="7960894" cy="4447894"/>
          </a:xfrm>
          <a:custGeom>
            <a:avLst/>
            <a:gdLst/>
            <a:ahLst/>
            <a:cxnLst/>
            <a:rect r="r" b="b" t="t" l="l"/>
            <a:pathLst>
              <a:path h="4447894" w="7960894">
                <a:moveTo>
                  <a:pt x="0" y="0"/>
                </a:moveTo>
                <a:lnTo>
                  <a:pt x="7960894" y="0"/>
                </a:lnTo>
                <a:lnTo>
                  <a:pt x="7960894" y="4447894"/>
                </a:lnTo>
                <a:lnTo>
                  <a:pt x="0" y="44478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4235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019694" y="2388725"/>
            <a:ext cx="5810071" cy="3576255"/>
          </a:xfrm>
          <a:custGeom>
            <a:avLst/>
            <a:gdLst/>
            <a:ahLst/>
            <a:cxnLst/>
            <a:rect r="r" b="b" t="t" l="l"/>
            <a:pathLst>
              <a:path h="3576255" w="5810071">
                <a:moveTo>
                  <a:pt x="0" y="0"/>
                </a:moveTo>
                <a:lnTo>
                  <a:pt x="5810071" y="0"/>
                </a:lnTo>
                <a:lnTo>
                  <a:pt x="5810071" y="3576255"/>
                </a:lnTo>
                <a:lnTo>
                  <a:pt x="0" y="3576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9962" r="-666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911263" y="1028700"/>
            <a:ext cx="8465475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IOT system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6998" y="3799452"/>
            <a:ext cx="8522592" cy="427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4050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Visiting the IoT systems used in fish farming and vertical agriculture helped me understand how IoT is applied in fish pond recycling systems.</a:t>
            </a:r>
          </a:p>
          <a:p>
            <a:pPr algn="ctr" marL="0" indent="0" lvl="0">
              <a:lnSpc>
                <a:spcPts val="4860"/>
              </a:lnSpc>
              <a:spcBef>
                <a:spcPct val="0"/>
              </a:spcBef>
            </a:pPr>
            <a:r>
              <a:rPr lang="en-US" sz="4050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 I also got to learn about the idea of vertical farming.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950645"/>
            <a:ext cx="4809534" cy="7336355"/>
          </a:xfrm>
          <a:custGeom>
            <a:avLst/>
            <a:gdLst/>
            <a:ahLst/>
            <a:cxnLst/>
            <a:rect r="r" b="b" t="t" l="l"/>
            <a:pathLst>
              <a:path h="7336355" w="4809534">
                <a:moveTo>
                  <a:pt x="0" y="0"/>
                </a:moveTo>
                <a:lnTo>
                  <a:pt x="4809534" y="0"/>
                </a:lnTo>
                <a:lnTo>
                  <a:pt x="4809534" y="7336355"/>
                </a:lnTo>
                <a:lnTo>
                  <a:pt x="0" y="7336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-100024" t="0" r="0" b="-33468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9720480">
            <a:off x="12953114" y="-1083602"/>
            <a:ext cx="5937218" cy="6816481"/>
            <a:chOff x="0" y="0"/>
            <a:chExt cx="7916291" cy="90886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16291" cy="9088628"/>
            </a:xfrm>
            <a:custGeom>
              <a:avLst/>
              <a:gdLst/>
              <a:ahLst/>
              <a:cxnLst/>
              <a:rect r="r" b="b" t="t" l="l"/>
              <a:pathLst>
                <a:path h="9088628" w="7916291">
                  <a:moveTo>
                    <a:pt x="7916291" y="9088628"/>
                  </a:moveTo>
                  <a:lnTo>
                    <a:pt x="7915402" y="0"/>
                  </a:lnTo>
                  <a:lnTo>
                    <a:pt x="2116582" y="508"/>
                  </a:lnTo>
                  <a:lnTo>
                    <a:pt x="0" y="6517767"/>
                  </a:lnTo>
                  <a:close/>
                </a:path>
              </a:pathLst>
            </a:custGeom>
            <a:blipFill>
              <a:blip r:embed="rId3">
                <a:alphaModFix amt="50000"/>
              </a:blip>
              <a:stretch>
                <a:fillRect l="-46001" t="0" r="-3" b="-27031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102093" y="4371373"/>
            <a:ext cx="3780834" cy="5033566"/>
          </a:xfrm>
          <a:custGeom>
            <a:avLst/>
            <a:gdLst/>
            <a:ahLst/>
            <a:cxnLst/>
            <a:rect r="r" b="b" t="t" l="l"/>
            <a:pathLst>
              <a:path h="5033566" w="3780834">
                <a:moveTo>
                  <a:pt x="0" y="0"/>
                </a:moveTo>
                <a:lnTo>
                  <a:pt x="3780834" y="0"/>
                </a:lnTo>
                <a:lnTo>
                  <a:pt x="3780834" y="5033566"/>
                </a:lnTo>
                <a:lnTo>
                  <a:pt x="0" y="50335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817531" y="4472493"/>
            <a:ext cx="6441769" cy="4831327"/>
          </a:xfrm>
          <a:custGeom>
            <a:avLst/>
            <a:gdLst/>
            <a:ahLst/>
            <a:cxnLst/>
            <a:rect r="r" b="b" t="t" l="l"/>
            <a:pathLst>
              <a:path h="4831327" w="6441769">
                <a:moveTo>
                  <a:pt x="0" y="0"/>
                </a:moveTo>
                <a:lnTo>
                  <a:pt x="6441769" y="0"/>
                </a:lnTo>
                <a:lnTo>
                  <a:pt x="6441769" y="4831327"/>
                </a:lnTo>
                <a:lnTo>
                  <a:pt x="0" y="48313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3859629"/>
            <a:ext cx="4138790" cy="5518386"/>
          </a:xfrm>
          <a:custGeom>
            <a:avLst/>
            <a:gdLst/>
            <a:ahLst/>
            <a:cxnLst/>
            <a:rect r="r" b="b" t="t" l="l"/>
            <a:pathLst>
              <a:path h="5518386" w="4138790">
                <a:moveTo>
                  <a:pt x="0" y="0"/>
                </a:moveTo>
                <a:lnTo>
                  <a:pt x="4138790" y="0"/>
                </a:lnTo>
                <a:lnTo>
                  <a:pt x="4138790" y="5518387"/>
                </a:lnTo>
                <a:lnTo>
                  <a:pt x="0" y="55183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480929" y="600857"/>
            <a:ext cx="5326142" cy="1155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AMR Project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32049" y="1770479"/>
            <a:ext cx="16198325" cy="208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The </a:t>
            </a:r>
            <a:r>
              <a:rPr lang="en-US" sz="3999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AMR course gave me a chance to work with robots and learn related stuff, which was really exciting.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 Too bad the month went by so fast!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5000"/>
          </a:blip>
          <a:srcRect l="0" t="0" r="0" b="0"/>
          <a:stretch>
            <a:fillRect/>
          </a:stretch>
        </p:blipFill>
        <p:spPr>
          <a:xfrm flipH="false" flipV="false" rot="2386853">
            <a:off x="-2671468" y="-789018"/>
            <a:ext cx="14322769" cy="13230153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711798" y="3814072"/>
            <a:ext cx="4381585" cy="5842114"/>
          </a:xfrm>
          <a:custGeom>
            <a:avLst/>
            <a:gdLst/>
            <a:ahLst/>
            <a:cxnLst/>
            <a:rect r="r" b="b" t="t" l="l"/>
            <a:pathLst>
              <a:path h="5842114" w="4381585">
                <a:moveTo>
                  <a:pt x="0" y="0"/>
                </a:moveTo>
                <a:lnTo>
                  <a:pt x="4381585" y="0"/>
                </a:lnTo>
                <a:lnTo>
                  <a:pt x="4381585" y="5842114"/>
                </a:lnTo>
                <a:lnTo>
                  <a:pt x="0" y="5842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23720" y="4810021"/>
            <a:ext cx="6461553" cy="4846165"/>
          </a:xfrm>
          <a:custGeom>
            <a:avLst/>
            <a:gdLst/>
            <a:ahLst/>
            <a:cxnLst/>
            <a:rect r="r" b="b" t="t" l="l"/>
            <a:pathLst>
              <a:path h="4846165" w="6461553">
                <a:moveTo>
                  <a:pt x="0" y="0"/>
                </a:moveTo>
                <a:lnTo>
                  <a:pt x="6461553" y="0"/>
                </a:lnTo>
                <a:lnTo>
                  <a:pt x="6461553" y="4846165"/>
                </a:lnTo>
                <a:lnTo>
                  <a:pt x="0" y="48461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015610" y="3814072"/>
            <a:ext cx="4492745" cy="5990327"/>
          </a:xfrm>
          <a:custGeom>
            <a:avLst/>
            <a:gdLst/>
            <a:ahLst/>
            <a:cxnLst/>
            <a:rect r="r" b="b" t="t" l="l"/>
            <a:pathLst>
              <a:path h="5990327" w="4492745">
                <a:moveTo>
                  <a:pt x="0" y="0"/>
                </a:moveTo>
                <a:lnTo>
                  <a:pt x="4492745" y="0"/>
                </a:lnTo>
                <a:lnTo>
                  <a:pt x="4492745" y="5990327"/>
                </a:lnTo>
                <a:lnTo>
                  <a:pt x="0" y="59903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606844" y="384196"/>
            <a:ext cx="7074313" cy="1193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Biochars Project 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11798" y="1511327"/>
            <a:ext cx="17332853" cy="212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I already knew about some uses of biochar, but this was the first time I actually learned and worked with it hands-on.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I found out there are steps I didn’t know before, like testing the composition of biochar.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And through this experience, I also learned that biochar can be used in construction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993925" y="687421"/>
            <a:ext cx="10300151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Robotic arm laboratory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alphaModFix amt="25000"/>
          </a:blip>
          <a:srcRect l="0" t="0" r="0" b="0"/>
          <a:stretch>
            <a:fillRect/>
          </a:stretch>
        </p:blipFill>
        <p:spPr>
          <a:xfrm flipH="false" flipV="false" rot="0"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alphaModFix amt="50000"/>
          </a:blip>
          <a:srcRect l="0" t="0" r="0" b="0"/>
          <a:stretch>
            <a:fillRect/>
          </a:stretch>
        </p:blipFill>
        <p:spPr>
          <a:xfrm flipH="false" flipV="false"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name="Freeform 5" id="5"/>
          <p:cNvSpPr/>
          <p:nvPr/>
        </p:nvSpPr>
        <p:spPr>
          <a:xfrm flipH="false" flipV="false" rot="0">
            <a:off x="1028700" y="2852042"/>
            <a:ext cx="4703528" cy="6356958"/>
          </a:xfrm>
          <a:custGeom>
            <a:avLst/>
            <a:gdLst/>
            <a:ahLst/>
            <a:cxnLst/>
            <a:rect r="r" b="b" t="t" l="l"/>
            <a:pathLst>
              <a:path h="6356958" w="4703528">
                <a:moveTo>
                  <a:pt x="0" y="0"/>
                </a:moveTo>
                <a:lnTo>
                  <a:pt x="4703528" y="0"/>
                </a:lnTo>
                <a:lnTo>
                  <a:pt x="4703528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82" t="0" r="-682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556760" y="4478206"/>
            <a:ext cx="6287649" cy="4780094"/>
          </a:xfrm>
          <a:custGeom>
            <a:avLst/>
            <a:gdLst/>
            <a:ahLst/>
            <a:cxnLst/>
            <a:rect r="r" b="b" t="t" l="l"/>
            <a:pathLst>
              <a:path h="4780094" w="6287649">
                <a:moveTo>
                  <a:pt x="0" y="0"/>
                </a:moveTo>
                <a:lnTo>
                  <a:pt x="6287648" y="0"/>
                </a:lnTo>
                <a:lnTo>
                  <a:pt x="6287648" y="4780094"/>
                </a:lnTo>
                <a:lnTo>
                  <a:pt x="0" y="4780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82" t="0" r="-682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668940" y="2852042"/>
            <a:ext cx="3590360" cy="6356958"/>
          </a:xfrm>
          <a:custGeom>
            <a:avLst/>
            <a:gdLst/>
            <a:ahLst/>
            <a:cxnLst/>
            <a:rect r="r" b="b" t="t" l="l"/>
            <a:pathLst>
              <a:path h="6356958" w="3590360">
                <a:moveTo>
                  <a:pt x="0" y="0"/>
                </a:moveTo>
                <a:lnTo>
                  <a:pt x="3590360" y="0"/>
                </a:lnTo>
                <a:lnTo>
                  <a:pt x="3590360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82" t="0" r="-682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52594" y="1576654"/>
            <a:ext cx="15906706" cy="1745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3"/>
              </a:lnSpc>
            </a:pPr>
            <a:r>
              <a:rPr lang="en-US" sz="3835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The robotic arms really impressed me.</a:t>
            </a:r>
          </a:p>
          <a:p>
            <a:pPr algn="ctr" marL="0" indent="0" lvl="0">
              <a:lnSpc>
                <a:spcPts val="4603"/>
              </a:lnSpc>
              <a:spcBef>
                <a:spcPct val="0"/>
              </a:spcBef>
            </a:pPr>
            <a:r>
              <a:rPr lang="en-US" sz="3835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There were three different types, each used in a different way, and I wanted to try them all.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500062"/>
            <a:ext cx="18288000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Learn How</a:t>
            </a:r>
            <a:r>
              <a:rPr lang="en-US" sz="6999" u="none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 to Make Yi Peng Lantern Making &amp;Pandan Leaf Folding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7889712" y="-423652"/>
            <a:ext cx="11467938" cy="201268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alphaModFix amt="25000"/>
          </a:blip>
          <a:srcRect l="0" t="0" r="0" b="0"/>
          <a:stretch>
            <a:fillRect/>
          </a:stretch>
        </p:blipFill>
        <p:spPr>
          <a:xfrm flipH="true" flipV="false" rot="0">
            <a:off x="-1378933" y="8342980"/>
            <a:ext cx="10522933" cy="2420275"/>
          </a:xfrm>
          <a:prstGeom prst="rect">
            <a:avLst/>
          </a:prstGeom>
        </p:spPr>
      </p:pic>
      <p:sp>
        <p:nvSpPr>
          <p:cNvPr name="Freeform 5" id="5"/>
          <p:cNvSpPr/>
          <p:nvPr/>
        </p:nvSpPr>
        <p:spPr>
          <a:xfrm flipH="false" flipV="false" rot="0">
            <a:off x="13829497" y="2901342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42747" y="5760296"/>
            <a:ext cx="5057095" cy="3792821"/>
          </a:xfrm>
          <a:custGeom>
            <a:avLst/>
            <a:gdLst/>
            <a:ahLst/>
            <a:cxnLst/>
            <a:rect r="r" b="b" t="t" l="l"/>
            <a:pathLst>
              <a:path h="3792821" w="5057095">
                <a:moveTo>
                  <a:pt x="0" y="0"/>
                </a:moveTo>
                <a:lnTo>
                  <a:pt x="5057096" y="0"/>
                </a:lnTo>
                <a:lnTo>
                  <a:pt x="5057096" y="3792821"/>
                </a:lnTo>
                <a:lnTo>
                  <a:pt x="0" y="37928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687112" y="3050366"/>
            <a:ext cx="5191657" cy="3893743"/>
          </a:xfrm>
          <a:custGeom>
            <a:avLst/>
            <a:gdLst/>
            <a:ahLst/>
            <a:cxnLst/>
            <a:rect r="r" b="b" t="t" l="l"/>
            <a:pathLst>
              <a:path h="3893743" w="5191657">
                <a:moveTo>
                  <a:pt x="0" y="0"/>
                </a:moveTo>
                <a:lnTo>
                  <a:pt x="5191657" y="0"/>
                </a:lnTo>
                <a:lnTo>
                  <a:pt x="5191657" y="3893743"/>
                </a:lnTo>
                <a:lnTo>
                  <a:pt x="0" y="3893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23040" y="3416098"/>
            <a:ext cx="6553891" cy="558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82"/>
              </a:lnSpc>
              <a:spcBef>
                <a:spcPct val="0"/>
              </a:spcBef>
            </a:pPr>
            <a:r>
              <a:rPr lang="en-US" sz="4068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I learned how</a:t>
            </a:r>
            <a:r>
              <a:rPr lang="en-US" sz="4068" u="none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 to fold a rose here and even finished part of a lantern.</a:t>
            </a:r>
          </a:p>
          <a:p>
            <a:pPr algn="ctr" marL="0" indent="0" lvl="0">
              <a:lnSpc>
                <a:spcPts val="4882"/>
              </a:lnSpc>
              <a:spcBef>
                <a:spcPct val="0"/>
              </a:spcBef>
            </a:pPr>
            <a:r>
              <a:rPr lang="en-US" sz="4068" u="none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 I had to practice the rose a few times, but luckily the teacher was really patient with us.</a:t>
            </a:r>
          </a:p>
          <a:p>
            <a:pPr algn="ctr" marL="0" indent="0" lvl="0">
              <a:lnSpc>
                <a:spcPts val="4882"/>
              </a:lnSpc>
              <a:spcBef>
                <a:spcPct val="0"/>
              </a:spcBef>
            </a:pPr>
            <a:r>
              <a:rPr lang="en-US" sz="4068" u="none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 I felt really happy once I finished it!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5000"/>
          </a:blip>
          <a:srcRect l="0" t="0" r="0" b="0"/>
          <a:stretch>
            <a:fillRect/>
          </a:stretch>
        </p:blipFill>
        <p:spPr>
          <a:xfrm flipH="false" flipV="false" rot="-2932469">
            <a:off x="-2458732" y="-3048016"/>
            <a:ext cx="14388035" cy="16061643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5440717" y="6578223"/>
            <a:ext cx="7701841" cy="3289810"/>
          </a:xfrm>
          <a:custGeom>
            <a:avLst/>
            <a:gdLst/>
            <a:ahLst/>
            <a:cxnLst/>
            <a:rect r="r" b="b" t="t" l="l"/>
            <a:pathLst>
              <a:path h="3289810" w="7701841">
                <a:moveTo>
                  <a:pt x="0" y="0"/>
                </a:moveTo>
                <a:lnTo>
                  <a:pt x="7701841" y="0"/>
                </a:lnTo>
                <a:lnTo>
                  <a:pt x="7701841" y="3289810"/>
                </a:lnTo>
                <a:lnTo>
                  <a:pt x="0" y="3289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5932" r="0" b="-3965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7863" y="1925280"/>
            <a:ext cx="3713781" cy="6115050"/>
          </a:xfrm>
          <a:custGeom>
            <a:avLst/>
            <a:gdLst/>
            <a:ahLst/>
            <a:cxnLst/>
            <a:rect r="r" b="b" t="t" l="l"/>
            <a:pathLst>
              <a:path h="6115050" w="3713781">
                <a:moveTo>
                  <a:pt x="0" y="0"/>
                </a:moveTo>
                <a:lnTo>
                  <a:pt x="3713781" y="0"/>
                </a:lnTo>
                <a:lnTo>
                  <a:pt x="3713781" y="6115050"/>
                </a:lnTo>
                <a:lnTo>
                  <a:pt x="0" y="6115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983" r="0" b="-398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391631" y="1925280"/>
            <a:ext cx="3713781" cy="6115050"/>
          </a:xfrm>
          <a:custGeom>
            <a:avLst/>
            <a:gdLst/>
            <a:ahLst/>
            <a:cxnLst/>
            <a:rect r="r" b="b" t="t" l="l"/>
            <a:pathLst>
              <a:path h="6115050" w="3713781">
                <a:moveTo>
                  <a:pt x="0" y="0"/>
                </a:moveTo>
                <a:lnTo>
                  <a:pt x="3713781" y="0"/>
                </a:lnTo>
                <a:lnTo>
                  <a:pt x="3713781" y="6115050"/>
                </a:lnTo>
                <a:lnTo>
                  <a:pt x="0" y="6115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983" r="0" b="-3983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0" y="514350"/>
            <a:ext cx="18288000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00"/>
              </a:lnSpc>
              <a:spcBef>
                <a:spcPct val="0"/>
              </a:spcBef>
            </a:pPr>
            <a:r>
              <a:rPr lang="en-US" sz="6500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Teacher's  Appreciation Day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448819" y="1504950"/>
            <a:ext cx="9390361" cy="481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I had no idea what the schedule was for that activity.</a:t>
            </a:r>
          </a:p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 But I’m really glad I joined the Teacher’s Appreciation event.</a:t>
            </a:r>
          </a:p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 I was completely drawn into the warm and touching atmosphere,</a:t>
            </a:r>
          </a:p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 especially when the teacher tied the blessing bracelet on my wrist.</a:t>
            </a:r>
          </a:p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 Thank you so much, teacher!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bg>
      <p:bgPr>
        <a:solidFill>
          <a:srgbClr val="F6E4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032904" y="895350"/>
            <a:ext cx="4222193" cy="1193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Challenge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834457" y="2571885"/>
            <a:ext cx="14131544" cy="5772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8"/>
              </a:lnSpc>
            </a:pPr>
            <a:r>
              <a:rPr lang="en-US" sz="4099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The biggest challenge for me was definitely communication. I wasn’t very confident in my English at first, </a:t>
            </a:r>
          </a:p>
          <a:p>
            <a:pPr algn="ctr">
              <a:lnSpc>
                <a:spcPts val="5738"/>
              </a:lnSpc>
            </a:pPr>
            <a:r>
              <a:rPr lang="en-US" sz="4099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but after a few days of living and learning </a:t>
            </a:r>
          </a:p>
          <a:p>
            <a:pPr algn="ctr">
              <a:lnSpc>
                <a:spcPts val="5738"/>
              </a:lnSpc>
            </a:pPr>
            <a:r>
              <a:rPr lang="en-US" sz="4099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together and with some encouragement from the teachers I realized it wasn’t as hard as I thought. </a:t>
            </a:r>
          </a:p>
          <a:p>
            <a:pPr algn="ctr">
              <a:lnSpc>
                <a:spcPts val="5738"/>
              </a:lnSpc>
            </a:pPr>
            <a:r>
              <a:rPr lang="en-US" sz="4099">
                <a:solidFill>
                  <a:srgbClr val="2B2B2B"/>
                </a:solidFill>
                <a:latin typeface="芫荽"/>
                <a:ea typeface="芫荽"/>
                <a:cs typeface="芫荽"/>
                <a:sym typeface="芫荽"/>
              </a:rPr>
              <a:t>As long as I tried to speak, there was always a chance to connect.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DAGvZghy8cU</dc:identifier>
  <dcterms:modified xsi:type="dcterms:W3CDTF">2011-08-01T06:04:30Z</dcterms:modified>
  <cp:revision>1</cp:revision>
  <dc:title>HSU,YI-LIN feedback.pdf</dc:title>
</cp:coreProperties>
</file>