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0" r:id="rId3"/>
    <p:sldId id="263" r:id="rId4"/>
    <p:sldId id="258" r:id="rId5"/>
    <p:sldId id="257" r:id="rId6"/>
    <p:sldId id="268" r:id="rId7"/>
    <p:sldId id="266" r:id="rId8"/>
    <p:sldId id="267" r:id="rId9"/>
    <p:sldId id="265" r:id="rId10"/>
    <p:sldId id="269" r:id="rId11"/>
    <p:sldId id="262"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658"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馝家 謝" userId="e8f731aca5d11df1" providerId="LiveId" clId="{A85780D5-3618-4CA8-9FE3-CDF072424C49}"/>
    <pc:docChg chg="custSel modSld">
      <pc:chgData name="馝家 謝" userId="e8f731aca5d11df1" providerId="LiveId" clId="{A85780D5-3618-4CA8-9FE3-CDF072424C49}" dt="2025-08-07T19:02:58.381" v="59" actId="1076"/>
      <pc:docMkLst>
        <pc:docMk/>
      </pc:docMkLst>
      <pc:sldChg chg="modSp mod">
        <pc:chgData name="馝家 謝" userId="e8f731aca5d11df1" providerId="LiveId" clId="{A85780D5-3618-4CA8-9FE3-CDF072424C49}" dt="2025-08-07T18:42:17.308" v="0" actId="1076"/>
        <pc:sldMkLst>
          <pc:docMk/>
          <pc:sldMk cId="1671670868" sldId="260"/>
        </pc:sldMkLst>
        <pc:picChg chg="mod">
          <ac:chgData name="馝家 謝" userId="e8f731aca5d11df1" providerId="LiveId" clId="{A85780D5-3618-4CA8-9FE3-CDF072424C49}" dt="2025-08-07T18:42:17.308" v="0" actId="1076"/>
          <ac:picMkLst>
            <pc:docMk/>
            <pc:sldMk cId="1671670868" sldId="260"/>
            <ac:picMk id="11" creationId="{AE81A098-79B9-4731-BF9B-DC6447B51370}"/>
          </ac:picMkLst>
        </pc:picChg>
      </pc:sldChg>
      <pc:sldChg chg="modSp mod">
        <pc:chgData name="馝家 謝" userId="e8f731aca5d11df1" providerId="LiveId" clId="{A85780D5-3618-4CA8-9FE3-CDF072424C49}" dt="2025-08-07T19:02:58.381" v="59" actId="1076"/>
        <pc:sldMkLst>
          <pc:docMk/>
          <pc:sldMk cId="2501509075" sldId="265"/>
        </pc:sldMkLst>
        <pc:spChg chg="mod">
          <ac:chgData name="馝家 謝" userId="e8f731aca5d11df1" providerId="LiveId" clId="{A85780D5-3618-4CA8-9FE3-CDF072424C49}" dt="2025-08-07T19:02:58.381" v="59" actId="1076"/>
          <ac:spMkLst>
            <pc:docMk/>
            <pc:sldMk cId="2501509075" sldId="265"/>
            <ac:spMk id="9" creationId="{8D2A23CD-CBEA-4FAA-BDB2-90FD4CB46DE9}"/>
          </ac:spMkLst>
        </pc:spChg>
      </pc:sldChg>
      <pc:sldChg chg="addSp delSp modSp mod">
        <pc:chgData name="馝家 謝" userId="e8f731aca5d11df1" providerId="LiveId" clId="{A85780D5-3618-4CA8-9FE3-CDF072424C49}" dt="2025-08-07T18:52:14.077" v="28"/>
        <pc:sldMkLst>
          <pc:docMk/>
          <pc:sldMk cId="1834567838" sldId="268"/>
        </pc:sldMkLst>
        <pc:spChg chg="add del mod">
          <ac:chgData name="馝家 謝" userId="e8f731aca5d11df1" providerId="LiveId" clId="{A85780D5-3618-4CA8-9FE3-CDF072424C49}" dt="2025-08-07T18:49:58.469" v="14" actId="931"/>
          <ac:spMkLst>
            <pc:docMk/>
            <pc:sldMk cId="1834567838" sldId="268"/>
            <ac:spMk id="10" creationId="{A6B2553E-FBBF-43F3-9119-BD5F33430D26}"/>
          </ac:spMkLst>
        </pc:spChg>
        <pc:spChg chg="mod">
          <ac:chgData name="馝家 謝" userId="e8f731aca5d11df1" providerId="LiveId" clId="{A85780D5-3618-4CA8-9FE3-CDF072424C49}" dt="2025-08-07T18:52:14.077" v="28"/>
          <ac:spMkLst>
            <pc:docMk/>
            <pc:sldMk cId="1834567838" sldId="268"/>
            <ac:spMk id="12" creationId="{4D723D2C-A33F-4457-8DDC-6B170CD9C423}"/>
          </ac:spMkLst>
        </pc:spChg>
        <pc:spChg chg="add del">
          <ac:chgData name="馝家 謝" userId="e8f731aca5d11df1" providerId="LiveId" clId="{A85780D5-3618-4CA8-9FE3-CDF072424C49}" dt="2025-08-07T18:52:03.063" v="25"/>
          <ac:spMkLst>
            <pc:docMk/>
            <pc:sldMk cId="1834567838" sldId="268"/>
            <ac:spMk id="16" creationId="{6782B53B-4A7B-4E44-B290-1715E196815B}"/>
          </ac:spMkLst>
        </pc:spChg>
        <pc:spChg chg="add mod">
          <ac:chgData name="馝家 謝" userId="e8f731aca5d11df1" providerId="LiveId" clId="{A85780D5-3618-4CA8-9FE3-CDF072424C49}" dt="2025-08-07T18:52:11.688" v="27" actId="21"/>
          <ac:spMkLst>
            <pc:docMk/>
            <pc:sldMk cId="1834567838" sldId="268"/>
            <ac:spMk id="17" creationId="{5D866397-203C-47C7-B973-AAFD56724996}"/>
          </ac:spMkLst>
        </pc:spChg>
        <pc:picChg chg="del mod">
          <ac:chgData name="馝家 謝" userId="e8f731aca5d11df1" providerId="LiveId" clId="{A85780D5-3618-4CA8-9FE3-CDF072424C49}" dt="2025-08-07T18:49:10.027" v="2" actId="478"/>
          <ac:picMkLst>
            <pc:docMk/>
            <pc:sldMk cId="1834567838" sldId="268"/>
            <ac:picMk id="8" creationId="{772CEC21-FA19-4B9A-A4BF-87E9D007F828}"/>
          </ac:picMkLst>
        </pc:picChg>
        <pc:picChg chg="del">
          <ac:chgData name="馝家 謝" userId="e8f731aca5d11df1" providerId="LiveId" clId="{A85780D5-3618-4CA8-9FE3-CDF072424C49}" dt="2025-08-07T18:49:11.669" v="3" actId="478"/>
          <ac:picMkLst>
            <pc:docMk/>
            <pc:sldMk cId="1834567838" sldId="268"/>
            <ac:picMk id="9" creationId="{4F70C11F-D4E3-4A29-B828-7A412E640A05}"/>
          </ac:picMkLst>
        </pc:picChg>
        <pc:picChg chg="add mod modCrop">
          <ac:chgData name="馝家 謝" userId="e8f731aca5d11df1" providerId="LiveId" clId="{A85780D5-3618-4CA8-9FE3-CDF072424C49}" dt="2025-08-07T18:51:33.206" v="23" actId="1076"/>
          <ac:picMkLst>
            <pc:docMk/>
            <pc:sldMk cId="1834567838" sldId="268"/>
            <ac:picMk id="13" creationId="{C5D7D371-64EA-4217-A5FE-883C9960BB12}"/>
          </ac:picMkLst>
        </pc:picChg>
        <pc:picChg chg="add mod">
          <ac:chgData name="馝家 謝" userId="e8f731aca5d11df1" providerId="LiveId" clId="{A85780D5-3618-4CA8-9FE3-CDF072424C49}" dt="2025-08-07T18:51:31.026" v="22" actId="1076"/>
          <ac:picMkLst>
            <pc:docMk/>
            <pc:sldMk cId="1834567838" sldId="268"/>
            <ac:picMk id="15" creationId="{ED97180B-801B-4609-8DFE-2156D6F99EC8}"/>
          </ac:picMkLst>
        </pc:picChg>
      </pc:sldChg>
      <pc:sldChg chg="addSp modSp mod">
        <pc:chgData name="馝家 謝" userId="e8f731aca5d11df1" providerId="LiveId" clId="{A85780D5-3618-4CA8-9FE3-CDF072424C49}" dt="2025-08-07T19:00:50.284" v="58" actId="1076"/>
        <pc:sldMkLst>
          <pc:docMk/>
          <pc:sldMk cId="999687188" sldId="269"/>
        </pc:sldMkLst>
        <pc:spChg chg="add mod">
          <ac:chgData name="馝家 謝" userId="e8f731aca5d11df1" providerId="LiveId" clId="{A85780D5-3618-4CA8-9FE3-CDF072424C49}" dt="2025-08-07T19:00:50.284" v="58" actId="1076"/>
          <ac:spMkLst>
            <pc:docMk/>
            <pc:sldMk cId="999687188" sldId="269"/>
            <ac:spMk id="18" creationId="{52F272F4-365E-43D3-8A82-54D7C7760EAB}"/>
          </ac:spMkLst>
        </pc:spChg>
        <pc:picChg chg="mod">
          <ac:chgData name="馝家 謝" userId="e8f731aca5d11df1" providerId="LiveId" clId="{A85780D5-3618-4CA8-9FE3-CDF072424C49}" dt="2025-08-07T19:00:19.553" v="47" actId="1076"/>
          <ac:picMkLst>
            <pc:docMk/>
            <pc:sldMk cId="999687188" sldId="269"/>
            <ac:picMk id="3" creationId="{D9B1DD78-6B97-4D1F-AD55-EDD6039F9CE3}"/>
          </ac:picMkLst>
        </pc:picChg>
        <pc:picChg chg="mod">
          <ac:chgData name="馝家 謝" userId="e8f731aca5d11df1" providerId="LiveId" clId="{A85780D5-3618-4CA8-9FE3-CDF072424C49}" dt="2025-08-07T19:00:17.203" v="46" actId="14100"/>
          <ac:picMkLst>
            <pc:docMk/>
            <pc:sldMk cId="999687188" sldId="269"/>
            <ac:picMk id="13" creationId="{88A841CF-B18F-4684-9F95-AE7F8A7ECBEC}"/>
          </ac:picMkLst>
        </pc:picChg>
        <pc:picChg chg="mod">
          <ac:chgData name="馝家 謝" userId="e8f731aca5d11df1" providerId="LiveId" clId="{A85780D5-3618-4CA8-9FE3-CDF072424C49}" dt="2025-08-07T19:00:20.409" v="48" actId="1076"/>
          <ac:picMkLst>
            <pc:docMk/>
            <pc:sldMk cId="999687188" sldId="269"/>
            <ac:picMk id="17" creationId="{281572C2-68F6-429A-AA2D-BEB0139803D2}"/>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808AE06A-1073-40B7-B78B-FC9B8C4B54E2}" type="datetimeFigureOut">
              <a:rPr lang="zh-TW" altLang="en-US" smtClean="0"/>
              <a:t>2025/8/7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4414628-FCE9-42DC-AD37-DF75D2EC10CF}" type="slidenum">
              <a:rPr lang="zh-TW" altLang="en-US" smtClean="0"/>
              <a:t>‹#›</a:t>
            </a:fld>
            <a:endParaRPr lang="zh-TW" altLang="en-US"/>
          </a:p>
        </p:txBody>
      </p:sp>
    </p:spTree>
    <p:extLst>
      <p:ext uri="{BB962C8B-B14F-4D97-AF65-F5344CB8AC3E}">
        <p14:creationId xmlns:p14="http://schemas.microsoft.com/office/powerpoint/2010/main" val="1554922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808AE06A-1073-40B7-B78B-FC9B8C4B54E2}" type="datetimeFigureOut">
              <a:rPr lang="zh-TW" altLang="en-US" smtClean="0"/>
              <a:t>2025/8/7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4414628-FCE9-42DC-AD37-DF75D2EC10CF}" type="slidenum">
              <a:rPr lang="zh-TW" altLang="en-US" smtClean="0"/>
              <a:t>‹#›</a:t>
            </a:fld>
            <a:endParaRPr lang="zh-TW" altLang="en-US"/>
          </a:p>
        </p:txBody>
      </p:sp>
    </p:spTree>
    <p:extLst>
      <p:ext uri="{BB962C8B-B14F-4D97-AF65-F5344CB8AC3E}">
        <p14:creationId xmlns:p14="http://schemas.microsoft.com/office/powerpoint/2010/main" val="3199091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808AE06A-1073-40B7-B78B-FC9B8C4B54E2}" type="datetimeFigureOut">
              <a:rPr lang="zh-TW" altLang="en-US" smtClean="0"/>
              <a:t>2025/8/7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4414628-FCE9-42DC-AD37-DF75D2EC10CF}" type="slidenum">
              <a:rPr lang="zh-TW" altLang="en-US" smtClean="0"/>
              <a:t>‹#›</a:t>
            </a:fld>
            <a:endParaRPr lang="zh-TW"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975958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808AE06A-1073-40B7-B78B-FC9B8C4B54E2}" type="datetimeFigureOut">
              <a:rPr lang="zh-TW" altLang="en-US" smtClean="0"/>
              <a:t>2025/8/7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4414628-FCE9-42DC-AD37-DF75D2EC10CF}" type="slidenum">
              <a:rPr lang="zh-TW" altLang="en-US" smtClean="0"/>
              <a:t>‹#›</a:t>
            </a:fld>
            <a:endParaRPr lang="zh-TW" altLang="en-US"/>
          </a:p>
        </p:txBody>
      </p:sp>
    </p:spTree>
    <p:extLst>
      <p:ext uri="{BB962C8B-B14F-4D97-AF65-F5344CB8AC3E}">
        <p14:creationId xmlns:p14="http://schemas.microsoft.com/office/powerpoint/2010/main" val="21944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808AE06A-1073-40B7-B78B-FC9B8C4B54E2}" type="datetimeFigureOut">
              <a:rPr lang="zh-TW" altLang="en-US" smtClean="0"/>
              <a:t>2025/8/7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4414628-FCE9-42DC-AD37-DF75D2EC10CF}" type="slidenum">
              <a:rPr lang="zh-TW" altLang="en-US" smtClean="0"/>
              <a:t>‹#›</a:t>
            </a:fld>
            <a:endParaRPr lang="zh-TW"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051965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808AE06A-1073-40B7-B78B-FC9B8C4B54E2}" type="datetimeFigureOut">
              <a:rPr lang="zh-TW" altLang="en-US" smtClean="0"/>
              <a:t>2025/8/7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4414628-FCE9-42DC-AD37-DF75D2EC10CF}" type="slidenum">
              <a:rPr lang="zh-TW" altLang="en-US" smtClean="0"/>
              <a:t>‹#›</a:t>
            </a:fld>
            <a:endParaRPr lang="zh-TW" altLang="en-US"/>
          </a:p>
        </p:txBody>
      </p:sp>
    </p:spTree>
    <p:extLst>
      <p:ext uri="{BB962C8B-B14F-4D97-AF65-F5344CB8AC3E}">
        <p14:creationId xmlns:p14="http://schemas.microsoft.com/office/powerpoint/2010/main" val="2007836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808AE06A-1073-40B7-B78B-FC9B8C4B54E2}" type="datetimeFigureOut">
              <a:rPr lang="zh-TW" altLang="en-US" smtClean="0"/>
              <a:t>2025/8/7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4414628-FCE9-42DC-AD37-DF75D2EC10CF}" type="slidenum">
              <a:rPr lang="zh-TW" altLang="en-US" smtClean="0"/>
              <a:t>‹#›</a:t>
            </a:fld>
            <a:endParaRPr lang="zh-TW" altLang="en-US"/>
          </a:p>
        </p:txBody>
      </p:sp>
    </p:spTree>
    <p:extLst>
      <p:ext uri="{BB962C8B-B14F-4D97-AF65-F5344CB8AC3E}">
        <p14:creationId xmlns:p14="http://schemas.microsoft.com/office/powerpoint/2010/main" val="392685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808AE06A-1073-40B7-B78B-FC9B8C4B54E2}" type="datetimeFigureOut">
              <a:rPr lang="zh-TW" altLang="en-US" smtClean="0"/>
              <a:t>2025/8/7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4414628-FCE9-42DC-AD37-DF75D2EC10CF}" type="slidenum">
              <a:rPr lang="zh-TW" altLang="en-US" smtClean="0"/>
              <a:t>‹#›</a:t>
            </a:fld>
            <a:endParaRPr lang="zh-TW" altLang="en-US"/>
          </a:p>
        </p:txBody>
      </p:sp>
    </p:spTree>
    <p:extLst>
      <p:ext uri="{BB962C8B-B14F-4D97-AF65-F5344CB8AC3E}">
        <p14:creationId xmlns:p14="http://schemas.microsoft.com/office/powerpoint/2010/main" val="4013632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808AE06A-1073-40B7-B78B-FC9B8C4B54E2}" type="datetimeFigureOut">
              <a:rPr lang="zh-TW" altLang="en-US" smtClean="0"/>
              <a:t>2025/8/7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4414628-FCE9-42DC-AD37-DF75D2EC10CF}" type="slidenum">
              <a:rPr lang="zh-TW" altLang="en-US" smtClean="0"/>
              <a:t>‹#›</a:t>
            </a:fld>
            <a:endParaRPr lang="zh-TW" altLang="en-US"/>
          </a:p>
        </p:txBody>
      </p:sp>
    </p:spTree>
    <p:extLst>
      <p:ext uri="{BB962C8B-B14F-4D97-AF65-F5344CB8AC3E}">
        <p14:creationId xmlns:p14="http://schemas.microsoft.com/office/powerpoint/2010/main" val="2347605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808AE06A-1073-40B7-B78B-FC9B8C4B54E2}" type="datetimeFigureOut">
              <a:rPr lang="zh-TW" altLang="en-US" smtClean="0"/>
              <a:t>2025/8/7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4414628-FCE9-42DC-AD37-DF75D2EC10CF}" type="slidenum">
              <a:rPr lang="zh-TW" altLang="en-US" smtClean="0"/>
              <a:t>‹#›</a:t>
            </a:fld>
            <a:endParaRPr lang="zh-TW" altLang="en-US"/>
          </a:p>
        </p:txBody>
      </p:sp>
    </p:spTree>
    <p:extLst>
      <p:ext uri="{BB962C8B-B14F-4D97-AF65-F5344CB8AC3E}">
        <p14:creationId xmlns:p14="http://schemas.microsoft.com/office/powerpoint/2010/main" val="1375277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808AE06A-1073-40B7-B78B-FC9B8C4B54E2}" type="datetimeFigureOut">
              <a:rPr lang="zh-TW" altLang="en-US" smtClean="0"/>
              <a:t>2025/8/7</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4414628-FCE9-42DC-AD37-DF75D2EC10CF}" type="slidenum">
              <a:rPr lang="zh-TW" altLang="en-US" smtClean="0"/>
              <a:t>‹#›</a:t>
            </a:fld>
            <a:endParaRPr lang="zh-TW" altLang="en-US"/>
          </a:p>
        </p:txBody>
      </p:sp>
    </p:spTree>
    <p:extLst>
      <p:ext uri="{BB962C8B-B14F-4D97-AF65-F5344CB8AC3E}">
        <p14:creationId xmlns:p14="http://schemas.microsoft.com/office/powerpoint/2010/main" val="2313208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808AE06A-1073-40B7-B78B-FC9B8C4B54E2}" type="datetimeFigureOut">
              <a:rPr lang="zh-TW" altLang="en-US" smtClean="0"/>
              <a:t>2025/8/7</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94414628-FCE9-42DC-AD37-DF75D2EC10CF}" type="slidenum">
              <a:rPr lang="zh-TW" altLang="en-US" smtClean="0"/>
              <a:t>‹#›</a:t>
            </a:fld>
            <a:endParaRPr lang="zh-TW" altLang="en-US"/>
          </a:p>
        </p:txBody>
      </p:sp>
    </p:spTree>
    <p:extLst>
      <p:ext uri="{BB962C8B-B14F-4D97-AF65-F5344CB8AC3E}">
        <p14:creationId xmlns:p14="http://schemas.microsoft.com/office/powerpoint/2010/main" val="3825663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808AE06A-1073-40B7-B78B-FC9B8C4B54E2}" type="datetimeFigureOut">
              <a:rPr lang="zh-TW" altLang="en-US" smtClean="0"/>
              <a:t>2025/8/7</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94414628-FCE9-42DC-AD37-DF75D2EC10CF}" type="slidenum">
              <a:rPr lang="zh-TW" altLang="en-US" smtClean="0"/>
              <a:t>‹#›</a:t>
            </a:fld>
            <a:endParaRPr lang="zh-TW" altLang="en-US"/>
          </a:p>
        </p:txBody>
      </p:sp>
    </p:spTree>
    <p:extLst>
      <p:ext uri="{BB962C8B-B14F-4D97-AF65-F5344CB8AC3E}">
        <p14:creationId xmlns:p14="http://schemas.microsoft.com/office/powerpoint/2010/main" val="1648269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AE06A-1073-40B7-B78B-FC9B8C4B54E2}" type="datetimeFigureOut">
              <a:rPr lang="zh-TW" altLang="en-US" smtClean="0"/>
              <a:t>2025/8/7</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94414628-FCE9-42DC-AD37-DF75D2EC10CF}" type="slidenum">
              <a:rPr lang="zh-TW" altLang="en-US" smtClean="0"/>
              <a:t>‹#›</a:t>
            </a:fld>
            <a:endParaRPr lang="zh-TW" altLang="en-US"/>
          </a:p>
        </p:txBody>
      </p:sp>
    </p:spTree>
    <p:extLst>
      <p:ext uri="{BB962C8B-B14F-4D97-AF65-F5344CB8AC3E}">
        <p14:creationId xmlns:p14="http://schemas.microsoft.com/office/powerpoint/2010/main" val="2549731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TW" altLang="en-US"/>
              <a:t>按一下以編輯母片標題樣式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808AE06A-1073-40B7-B78B-FC9B8C4B54E2}" type="datetimeFigureOut">
              <a:rPr lang="zh-TW" altLang="en-US" smtClean="0"/>
              <a:t>2025/8/7</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4414628-FCE9-42DC-AD37-DF75D2EC10CF}" type="slidenum">
              <a:rPr lang="zh-TW" altLang="en-US" smtClean="0"/>
              <a:t>‹#›</a:t>
            </a:fld>
            <a:endParaRPr lang="zh-TW" altLang="en-US"/>
          </a:p>
        </p:txBody>
      </p:sp>
    </p:spTree>
    <p:extLst>
      <p:ext uri="{BB962C8B-B14F-4D97-AF65-F5344CB8AC3E}">
        <p14:creationId xmlns:p14="http://schemas.microsoft.com/office/powerpoint/2010/main" val="855746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808AE06A-1073-40B7-B78B-FC9B8C4B54E2}" type="datetimeFigureOut">
              <a:rPr lang="zh-TW" altLang="en-US" smtClean="0"/>
              <a:t>2025/8/7</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4414628-FCE9-42DC-AD37-DF75D2EC10CF}" type="slidenum">
              <a:rPr lang="zh-TW" altLang="en-US" smtClean="0"/>
              <a:t>‹#›</a:t>
            </a:fld>
            <a:endParaRPr lang="zh-TW" altLang="en-US"/>
          </a:p>
        </p:txBody>
      </p:sp>
    </p:spTree>
    <p:extLst>
      <p:ext uri="{BB962C8B-B14F-4D97-AF65-F5344CB8AC3E}">
        <p14:creationId xmlns:p14="http://schemas.microsoft.com/office/powerpoint/2010/main" val="2759653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08AE06A-1073-40B7-B78B-FC9B8C4B54E2}" type="datetimeFigureOut">
              <a:rPr lang="zh-TW" altLang="en-US" smtClean="0"/>
              <a:t>2025/8/7</a:t>
            </a:fld>
            <a:endParaRPr lang="zh-TW"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4414628-FCE9-42DC-AD37-DF75D2EC10CF}" type="slidenum">
              <a:rPr lang="zh-TW" altLang="en-US" smtClean="0"/>
              <a:t>‹#›</a:t>
            </a:fld>
            <a:endParaRPr lang="zh-TW" altLang="en-US"/>
          </a:p>
        </p:txBody>
      </p:sp>
    </p:spTree>
    <p:extLst>
      <p:ext uri="{BB962C8B-B14F-4D97-AF65-F5344CB8AC3E}">
        <p14:creationId xmlns:p14="http://schemas.microsoft.com/office/powerpoint/2010/main" val="32034977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26D7155-0E7A-4B01-975A-C3577DD85820}"/>
              </a:ext>
            </a:extLst>
          </p:cNvPr>
          <p:cNvSpPr>
            <a:spLocks noGrp="1"/>
          </p:cNvSpPr>
          <p:nvPr>
            <p:ph type="ctrTitle"/>
          </p:nvPr>
        </p:nvSpPr>
        <p:spPr>
          <a:xfrm>
            <a:off x="1573742" y="840910"/>
            <a:ext cx="7766936" cy="1646302"/>
          </a:xfrm>
        </p:spPr>
        <p:txBody>
          <a:bodyPr/>
          <a:lstStyle/>
          <a:p>
            <a:pPr algn="ctr"/>
            <a:r>
              <a:rPr lang="en-US" altLang="zh-TW" sz="6000" dirty="0"/>
              <a:t>Share feedback</a:t>
            </a:r>
            <a:endParaRPr lang="zh-TW" altLang="en-US" sz="6000" dirty="0"/>
          </a:p>
        </p:txBody>
      </p:sp>
      <p:sp>
        <p:nvSpPr>
          <p:cNvPr id="3" name="副標題 2">
            <a:extLst>
              <a:ext uri="{FF2B5EF4-FFF2-40B4-BE49-F238E27FC236}">
                <a16:creationId xmlns:a16="http://schemas.microsoft.com/office/drawing/2014/main" id="{DA5CE542-9028-4AC1-8128-73A4FECC8B30}"/>
              </a:ext>
            </a:extLst>
          </p:cNvPr>
          <p:cNvSpPr>
            <a:spLocks noGrp="1"/>
          </p:cNvSpPr>
          <p:nvPr>
            <p:ph type="subTitle" idx="1"/>
          </p:nvPr>
        </p:nvSpPr>
        <p:spPr>
          <a:xfrm>
            <a:off x="1573742" y="3517433"/>
            <a:ext cx="7766936" cy="1096899"/>
          </a:xfrm>
        </p:spPr>
        <p:txBody>
          <a:bodyPr/>
          <a:lstStyle/>
          <a:p>
            <a:pPr algn="ctr"/>
            <a:r>
              <a:rPr lang="en-US" altLang="zh-TW" sz="5400" dirty="0"/>
              <a:t>HSIEH PI-CHIA</a:t>
            </a:r>
          </a:p>
          <a:p>
            <a:pPr algn="ctr"/>
            <a:endParaRPr lang="zh-TW" altLang="en-US" dirty="0"/>
          </a:p>
        </p:txBody>
      </p:sp>
    </p:spTree>
    <p:extLst>
      <p:ext uri="{BB962C8B-B14F-4D97-AF65-F5344CB8AC3E}">
        <p14:creationId xmlns:p14="http://schemas.microsoft.com/office/powerpoint/2010/main" val="1202880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字方塊 11">
            <a:extLst>
              <a:ext uri="{FF2B5EF4-FFF2-40B4-BE49-F238E27FC236}">
                <a16:creationId xmlns:a16="http://schemas.microsoft.com/office/drawing/2014/main" id="{4D723D2C-A33F-4457-8DDC-6B170CD9C423}"/>
              </a:ext>
            </a:extLst>
          </p:cNvPr>
          <p:cNvSpPr txBox="1"/>
          <p:nvPr/>
        </p:nvSpPr>
        <p:spPr>
          <a:xfrm>
            <a:off x="431524" y="431917"/>
            <a:ext cx="8596668" cy="769441"/>
          </a:xfrm>
          <a:prstGeom prst="rect">
            <a:avLst/>
          </a:prstGeom>
          <a:noFill/>
        </p:spPr>
        <p:txBody>
          <a:bodyPr wrap="square" rtlCol="0">
            <a:spAutoFit/>
          </a:bodyPr>
          <a:lstStyle/>
          <a:p>
            <a:r>
              <a:rPr lang="en-US" altLang="zh-TW" sz="4400" dirty="0"/>
              <a:t>Summarize</a:t>
            </a:r>
            <a:endParaRPr lang="zh-TW" altLang="en-US" sz="4400" dirty="0"/>
          </a:p>
        </p:txBody>
      </p:sp>
      <p:pic>
        <p:nvPicPr>
          <p:cNvPr id="3" name="內容版面配置區 2">
            <a:extLst>
              <a:ext uri="{FF2B5EF4-FFF2-40B4-BE49-F238E27FC236}">
                <a16:creationId xmlns:a16="http://schemas.microsoft.com/office/drawing/2014/main" id="{D9B1DD78-6B97-4D1F-AD55-EDD6039F9C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129" y="4077540"/>
            <a:ext cx="3497932" cy="2623449"/>
          </a:xfrm>
        </p:spPr>
      </p:pic>
      <p:pic>
        <p:nvPicPr>
          <p:cNvPr id="13" name="圖片 12">
            <a:extLst>
              <a:ext uri="{FF2B5EF4-FFF2-40B4-BE49-F238E27FC236}">
                <a16:creationId xmlns:a16="http://schemas.microsoft.com/office/drawing/2014/main" id="{88A841CF-B18F-4684-9F95-AE7F8A7ECB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4960" y="3991351"/>
            <a:ext cx="3719548" cy="2709637"/>
          </a:xfrm>
          <a:prstGeom prst="rect">
            <a:avLst/>
          </a:prstGeom>
        </p:spPr>
      </p:pic>
      <p:pic>
        <p:nvPicPr>
          <p:cNvPr id="17" name="圖片 16">
            <a:extLst>
              <a:ext uri="{FF2B5EF4-FFF2-40B4-BE49-F238E27FC236}">
                <a16:creationId xmlns:a16="http://schemas.microsoft.com/office/drawing/2014/main" id="{281572C2-68F6-429A-AA2D-BEB0139803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4349" y="713340"/>
            <a:ext cx="3936984" cy="2953404"/>
          </a:xfrm>
          <a:prstGeom prst="rect">
            <a:avLst/>
          </a:prstGeom>
        </p:spPr>
      </p:pic>
      <p:sp>
        <p:nvSpPr>
          <p:cNvPr id="18" name="文字方塊 17">
            <a:extLst>
              <a:ext uri="{FF2B5EF4-FFF2-40B4-BE49-F238E27FC236}">
                <a16:creationId xmlns:a16="http://schemas.microsoft.com/office/drawing/2014/main" id="{52F272F4-365E-43D3-8A82-54D7C7760EAB}"/>
              </a:ext>
            </a:extLst>
          </p:cNvPr>
          <p:cNvSpPr txBox="1"/>
          <p:nvPr/>
        </p:nvSpPr>
        <p:spPr>
          <a:xfrm>
            <a:off x="431524" y="1346787"/>
            <a:ext cx="4731927" cy="2585323"/>
          </a:xfrm>
          <a:prstGeom prst="rect">
            <a:avLst/>
          </a:prstGeom>
          <a:noFill/>
        </p:spPr>
        <p:txBody>
          <a:bodyPr wrap="square" rtlCol="0">
            <a:spAutoFit/>
          </a:bodyPr>
          <a:lstStyle/>
          <a:p>
            <a:r>
              <a:rPr lang="en-US" altLang="zh-TW" dirty="0"/>
              <a:t>For me, this trip to Thailand was not just about learning from others, but about truly understanding and improving myself by leaving my comfort zone and facing challenges. I was not just learning the content in the textbooks, but also learning how to adapt to the new environment with an open mind, learn new skills, and regain confidence from every anxiety and mistake.</a:t>
            </a:r>
            <a:endParaRPr lang="zh-TW" altLang="en-US" dirty="0"/>
          </a:p>
        </p:txBody>
      </p:sp>
    </p:spTree>
    <p:extLst>
      <p:ext uri="{BB962C8B-B14F-4D97-AF65-F5344CB8AC3E}">
        <p14:creationId xmlns:p14="http://schemas.microsoft.com/office/powerpoint/2010/main" val="999687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9E3B0B3-5C07-46A6-B87B-7185730D47C1}"/>
              </a:ext>
            </a:extLst>
          </p:cNvPr>
          <p:cNvSpPr>
            <a:spLocks noGrp="1"/>
          </p:cNvSpPr>
          <p:nvPr>
            <p:ph type="title"/>
          </p:nvPr>
        </p:nvSpPr>
        <p:spPr>
          <a:xfrm>
            <a:off x="924222" y="2648712"/>
            <a:ext cx="8596668" cy="1320800"/>
          </a:xfrm>
        </p:spPr>
        <p:txBody>
          <a:bodyPr>
            <a:normAutofit/>
          </a:bodyPr>
          <a:lstStyle/>
          <a:p>
            <a:pPr algn="ctr"/>
            <a:r>
              <a:rPr lang="en-US" altLang="zh-TW" sz="6600" dirty="0"/>
              <a:t>Thank you for listen</a:t>
            </a:r>
            <a:endParaRPr lang="zh-TW" altLang="en-US" sz="6600" dirty="0"/>
          </a:p>
        </p:txBody>
      </p:sp>
      <p:sp>
        <p:nvSpPr>
          <p:cNvPr id="3" name="內容版面配置區 2">
            <a:extLst>
              <a:ext uri="{FF2B5EF4-FFF2-40B4-BE49-F238E27FC236}">
                <a16:creationId xmlns:a16="http://schemas.microsoft.com/office/drawing/2014/main" id="{F8E77FF8-C760-4816-A9AD-AB9A41466B7F}"/>
              </a:ext>
            </a:extLst>
          </p:cNvPr>
          <p:cNvSpPr>
            <a:spLocks noGrp="1"/>
          </p:cNvSpPr>
          <p:nvPr>
            <p:ph idx="1"/>
          </p:nvPr>
        </p:nvSpPr>
        <p:spPr>
          <a:xfrm>
            <a:off x="3100494" y="4748341"/>
            <a:ext cx="8596668" cy="3880773"/>
          </a:xfrm>
        </p:spPr>
        <p:txBody>
          <a:bodyPr/>
          <a:lstStyle/>
          <a:p>
            <a:pPr marL="0" indent="0">
              <a:buNone/>
            </a:pPr>
            <a:endParaRPr lang="zh-TW" altLang="en-US" dirty="0"/>
          </a:p>
        </p:txBody>
      </p:sp>
    </p:spTree>
    <p:extLst>
      <p:ext uri="{BB962C8B-B14F-4D97-AF65-F5344CB8AC3E}">
        <p14:creationId xmlns:p14="http://schemas.microsoft.com/office/powerpoint/2010/main" val="3852039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DAF1F02-E564-4D01-AD95-2272F781F49B}"/>
              </a:ext>
            </a:extLst>
          </p:cNvPr>
          <p:cNvSpPr>
            <a:spLocks noGrp="1"/>
          </p:cNvSpPr>
          <p:nvPr>
            <p:ph type="title"/>
          </p:nvPr>
        </p:nvSpPr>
        <p:spPr>
          <a:xfrm>
            <a:off x="384726" y="156238"/>
            <a:ext cx="8596668" cy="1320800"/>
          </a:xfrm>
        </p:spPr>
        <p:txBody>
          <a:bodyPr>
            <a:normAutofit/>
          </a:bodyPr>
          <a:lstStyle/>
          <a:p>
            <a:br>
              <a:rPr lang="en-US" altLang="zh-TW" dirty="0">
                <a:solidFill>
                  <a:schemeClr val="tx1"/>
                </a:solidFill>
                <a:latin typeface="微軟正黑體" panose="020B0604030504040204" pitchFamily="34" charset="-120"/>
                <a:ea typeface="微軟正黑體" panose="020B0604030504040204" pitchFamily="34" charset="-120"/>
              </a:rPr>
            </a:br>
            <a:endParaRPr lang="zh-TW" altLang="en-US" dirty="0">
              <a:solidFill>
                <a:schemeClr val="tx1"/>
              </a:solidFill>
              <a:latin typeface="微軟正黑體" panose="020B0604030504040204" pitchFamily="34" charset="-120"/>
              <a:ea typeface="微軟正黑體" panose="020B0604030504040204" pitchFamily="34" charset="-120"/>
            </a:endParaRPr>
          </a:p>
        </p:txBody>
      </p:sp>
      <p:sp>
        <p:nvSpPr>
          <p:cNvPr id="6" name="文字方塊 5">
            <a:extLst>
              <a:ext uri="{FF2B5EF4-FFF2-40B4-BE49-F238E27FC236}">
                <a16:creationId xmlns:a16="http://schemas.microsoft.com/office/drawing/2014/main" id="{62B9717D-C891-44B9-9D77-75AAAEDB5E99}"/>
              </a:ext>
            </a:extLst>
          </p:cNvPr>
          <p:cNvSpPr txBox="1"/>
          <p:nvPr/>
        </p:nvSpPr>
        <p:spPr>
          <a:xfrm>
            <a:off x="384726" y="430230"/>
            <a:ext cx="8596668" cy="769441"/>
          </a:xfrm>
          <a:prstGeom prst="rect">
            <a:avLst/>
          </a:prstGeom>
          <a:noFill/>
        </p:spPr>
        <p:txBody>
          <a:bodyPr wrap="square" rtlCol="0">
            <a:spAutoFit/>
          </a:bodyPr>
          <a:lstStyle/>
          <a:p>
            <a:r>
              <a:rPr lang="en-US" altLang="zh-TW" sz="4400" dirty="0">
                <a:solidFill>
                  <a:schemeClr val="tx1"/>
                </a:solidFill>
              </a:rPr>
              <a:t>Drones</a:t>
            </a:r>
            <a:endParaRPr lang="zh-TW" altLang="en-US" sz="4400" dirty="0"/>
          </a:p>
        </p:txBody>
      </p:sp>
      <p:sp>
        <p:nvSpPr>
          <p:cNvPr id="4" name="內容版面配置區 3">
            <a:extLst>
              <a:ext uri="{FF2B5EF4-FFF2-40B4-BE49-F238E27FC236}">
                <a16:creationId xmlns:a16="http://schemas.microsoft.com/office/drawing/2014/main" id="{0838FAA8-93ED-4C8E-B690-8D6EE805487C}"/>
              </a:ext>
            </a:extLst>
          </p:cNvPr>
          <p:cNvSpPr>
            <a:spLocks noGrp="1"/>
          </p:cNvSpPr>
          <p:nvPr>
            <p:ph idx="1"/>
          </p:nvPr>
        </p:nvSpPr>
        <p:spPr/>
        <p:txBody>
          <a:bodyPr/>
          <a:lstStyle/>
          <a:p>
            <a:endParaRPr lang="zh-TW" altLang="en-US" dirty="0"/>
          </a:p>
        </p:txBody>
      </p:sp>
      <p:pic>
        <p:nvPicPr>
          <p:cNvPr id="10" name="內容版面配置區 4">
            <a:extLst>
              <a:ext uri="{FF2B5EF4-FFF2-40B4-BE49-F238E27FC236}">
                <a16:creationId xmlns:a16="http://schemas.microsoft.com/office/drawing/2014/main" id="{16DC26DD-494E-413B-9993-C63D3A7CDA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7961" y="389392"/>
            <a:ext cx="3441191" cy="2581476"/>
          </a:xfrm>
          <a:prstGeom prst="rect">
            <a:avLst/>
          </a:prstGeom>
        </p:spPr>
      </p:pic>
      <p:pic>
        <p:nvPicPr>
          <p:cNvPr id="11" name="圖片 10">
            <a:extLst>
              <a:ext uri="{FF2B5EF4-FFF2-40B4-BE49-F238E27FC236}">
                <a16:creationId xmlns:a16="http://schemas.microsoft.com/office/drawing/2014/main" id="{AE81A098-79B9-4731-BF9B-DC6447B513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134" y="1473663"/>
            <a:ext cx="3441192" cy="2580894"/>
          </a:xfrm>
          <a:prstGeom prst="rect">
            <a:avLst/>
          </a:prstGeom>
        </p:spPr>
      </p:pic>
      <p:pic>
        <p:nvPicPr>
          <p:cNvPr id="12" name="圖片 11">
            <a:extLst>
              <a:ext uri="{FF2B5EF4-FFF2-40B4-BE49-F238E27FC236}">
                <a16:creationId xmlns:a16="http://schemas.microsoft.com/office/drawing/2014/main" id="{8397BAEA-2AEE-4EAE-8C72-F43F87AD7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4464" y="3183209"/>
            <a:ext cx="3063240" cy="2297430"/>
          </a:xfrm>
          <a:prstGeom prst="rect">
            <a:avLst/>
          </a:prstGeom>
        </p:spPr>
      </p:pic>
      <p:pic>
        <p:nvPicPr>
          <p:cNvPr id="17" name="圖片 16">
            <a:extLst>
              <a:ext uri="{FF2B5EF4-FFF2-40B4-BE49-F238E27FC236}">
                <a16:creationId xmlns:a16="http://schemas.microsoft.com/office/drawing/2014/main" id="{AA32E8A5-16FE-4788-95FA-7B59739306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0455" y="3126282"/>
            <a:ext cx="2571750" cy="3429000"/>
          </a:xfrm>
          <a:prstGeom prst="rect">
            <a:avLst/>
          </a:prstGeom>
        </p:spPr>
      </p:pic>
    </p:spTree>
    <p:extLst>
      <p:ext uri="{BB962C8B-B14F-4D97-AF65-F5344CB8AC3E}">
        <p14:creationId xmlns:p14="http://schemas.microsoft.com/office/powerpoint/2010/main" val="1671670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字方塊 11">
            <a:extLst>
              <a:ext uri="{FF2B5EF4-FFF2-40B4-BE49-F238E27FC236}">
                <a16:creationId xmlns:a16="http://schemas.microsoft.com/office/drawing/2014/main" id="{4D723D2C-A33F-4457-8DDC-6B170CD9C423}"/>
              </a:ext>
            </a:extLst>
          </p:cNvPr>
          <p:cNvSpPr txBox="1"/>
          <p:nvPr/>
        </p:nvSpPr>
        <p:spPr>
          <a:xfrm>
            <a:off x="377124" y="146304"/>
            <a:ext cx="8596668" cy="1200329"/>
          </a:xfrm>
          <a:prstGeom prst="rect">
            <a:avLst/>
          </a:prstGeom>
          <a:noFill/>
        </p:spPr>
        <p:txBody>
          <a:bodyPr wrap="square" rtlCol="0">
            <a:spAutoFit/>
          </a:bodyPr>
          <a:lstStyle/>
          <a:p>
            <a:r>
              <a:rPr lang="en-US" altLang="zh-TW" sz="7200" dirty="0">
                <a:solidFill>
                  <a:schemeClr val="tx1"/>
                </a:solidFill>
              </a:rPr>
              <a:t>AMR</a:t>
            </a:r>
            <a:r>
              <a:rPr lang="zh-TW" altLang="en-US" sz="7200" dirty="0">
                <a:solidFill>
                  <a:schemeClr val="tx1"/>
                </a:solidFill>
              </a:rPr>
              <a:t> </a:t>
            </a:r>
            <a:r>
              <a:rPr lang="en-US" altLang="zh-TW" sz="7200" dirty="0" err="1">
                <a:solidFill>
                  <a:schemeClr val="tx1"/>
                </a:solidFill>
              </a:rPr>
              <a:t>porject</a:t>
            </a:r>
            <a:endParaRPr lang="zh-TW" altLang="en-US" sz="4400" dirty="0"/>
          </a:p>
        </p:txBody>
      </p:sp>
      <p:pic>
        <p:nvPicPr>
          <p:cNvPr id="6" name="內容版面配置區 9">
            <a:extLst>
              <a:ext uri="{FF2B5EF4-FFF2-40B4-BE49-F238E27FC236}">
                <a16:creationId xmlns:a16="http://schemas.microsoft.com/office/drawing/2014/main" id="{EB1C7AAC-82DF-46EA-A018-D4858F95F4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190" y="1738584"/>
            <a:ext cx="2356524" cy="4189377"/>
          </a:xfrm>
          <a:prstGeom prst="rect">
            <a:avLst/>
          </a:prstGeom>
        </p:spPr>
      </p:pic>
      <p:sp>
        <p:nvSpPr>
          <p:cNvPr id="4" name="內容版面配置區 3">
            <a:extLst>
              <a:ext uri="{FF2B5EF4-FFF2-40B4-BE49-F238E27FC236}">
                <a16:creationId xmlns:a16="http://schemas.microsoft.com/office/drawing/2014/main" id="{1B0EE72B-96BB-4E48-9A67-1AD7AD4ACF74}"/>
              </a:ext>
            </a:extLst>
          </p:cNvPr>
          <p:cNvSpPr>
            <a:spLocks noGrp="1"/>
          </p:cNvSpPr>
          <p:nvPr>
            <p:ph idx="1"/>
          </p:nvPr>
        </p:nvSpPr>
        <p:spPr/>
        <p:txBody>
          <a:bodyPr/>
          <a:lstStyle/>
          <a:p>
            <a:endParaRPr lang="zh-TW" altLang="en-US" dirty="0"/>
          </a:p>
        </p:txBody>
      </p:sp>
      <p:pic>
        <p:nvPicPr>
          <p:cNvPr id="9" name="內容版面配置區 14">
            <a:extLst>
              <a:ext uri="{FF2B5EF4-FFF2-40B4-BE49-F238E27FC236}">
                <a16:creationId xmlns:a16="http://schemas.microsoft.com/office/drawing/2014/main" id="{4A8B1B02-9FA4-432B-968B-5F2ABF2798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0375" y="1530012"/>
            <a:ext cx="5063966" cy="3797975"/>
          </a:xfrm>
          <a:prstGeom prst="rect">
            <a:avLst/>
          </a:prstGeom>
        </p:spPr>
      </p:pic>
    </p:spTree>
    <p:extLst>
      <p:ext uri="{BB962C8B-B14F-4D97-AF65-F5344CB8AC3E}">
        <p14:creationId xmlns:p14="http://schemas.microsoft.com/office/powerpoint/2010/main" val="4206423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5BF1592-8AB3-4D85-B32A-22E522C05C60}"/>
              </a:ext>
            </a:extLst>
          </p:cNvPr>
          <p:cNvSpPr>
            <a:spLocks noGrp="1"/>
          </p:cNvSpPr>
          <p:nvPr>
            <p:ph type="title"/>
          </p:nvPr>
        </p:nvSpPr>
        <p:spPr>
          <a:xfrm>
            <a:off x="430446" y="262128"/>
            <a:ext cx="6244674" cy="1027176"/>
          </a:xfrm>
        </p:spPr>
        <p:txBody>
          <a:bodyPr>
            <a:normAutofit fontScale="90000"/>
          </a:bodyPr>
          <a:lstStyle/>
          <a:p>
            <a:r>
              <a:rPr lang="en-US" altLang="zh-TW" sz="4900" dirty="0" err="1">
                <a:solidFill>
                  <a:schemeClr val="tx1"/>
                </a:solidFill>
              </a:rPr>
              <a:t>Roboit</a:t>
            </a:r>
            <a:r>
              <a:rPr lang="en-US" altLang="zh-TW" sz="4900" dirty="0">
                <a:solidFill>
                  <a:schemeClr val="tx1"/>
                </a:solidFill>
              </a:rPr>
              <a:t> arm laboratory</a:t>
            </a:r>
            <a:br>
              <a:rPr lang="en-US" altLang="zh-TW" dirty="0"/>
            </a:br>
            <a:endParaRPr lang="zh-TW" altLang="en-US" dirty="0"/>
          </a:p>
        </p:txBody>
      </p:sp>
      <p:pic>
        <p:nvPicPr>
          <p:cNvPr id="14" name="1c47bf31-5dff-436d-bb33-2a9a9cab9a60">
            <a:hlinkClick r:id="" action="ppaction://media"/>
            <a:extLst>
              <a:ext uri="{FF2B5EF4-FFF2-40B4-BE49-F238E27FC236}">
                <a16:creationId xmlns:a16="http://schemas.microsoft.com/office/drawing/2014/main" id="{E0E824DD-D45F-42F4-AB62-49E541C0CA7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675120" y="1037844"/>
            <a:ext cx="2689439" cy="4782312"/>
          </a:xfrm>
        </p:spPr>
      </p:pic>
      <p:pic>
        <p:nvPicPr>
          <p:cNvPr id="18" name="圖片 17">
            <a:extLst>
              <a:ext uri="{FF2B5EF4-FFF2-40B4-BE49-F238E27FC236}">
                <a16:creationId xmlns:a16="http://schemas.microsoft.com/office/drawing/2014/main" id="{918A19E8-8331-4B0F-B98C-6981B7A02A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7155" y="2734056"/>
            <a:ext cx="2725817" cy="3633603"/>
          </a:xfrm>
          <a:prstGeom prst="rect">
            <a:avLst/>
          </a:prstGeom>
        </p:spPr>
      </p:pic>
      <p:pic>
        <p:nvPicPr>
          <p:cNvPr id="20" name="圖片 19">
            <a:extLst>
              <a:ext uri="{FF2B5EF4-FFF2-40B4-BE49-F238E27FC236}">
                <a16:creationId xmlns:a16="http://schemas.microsoft.com/office/drawing/2014/main" id="{845E7BDB-DB11-49D6-9677-675F44248A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685" y="1141435"/>
            <a:ext cx="2791835" cy="3721607"/>
          </a:xfrm>
          <a:prstGeom prst="rect">
            <a:avLst/>
          </a:prstGeom>
        </p:spPr>
      </p:pic>
    </p:spTree>
    <p:extLst>
      <p:ext uri="{BB962C8B-B14F-4D97-AF65-F5344CB8AC3E}">
        <p14:creationId xmlns:p14="http://schemas.microsoft.com/office/powerpoint/2010/main" val="396819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4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字方塊 11">
            <a:extLst>
              <a:ext uri="{FF2B5EF4-FFF2-40B4-BE49-F238E27FC236}">
                <a16:creationId xmlns:a16="http://schemas.microsoft.com/office/drawing/2014/main" id="{4D723D2C-A33F-4457-8DDC-6B170CD9C423}"/>
              </a:ext>
            </a:extLst>
          </p:cNvPr>
          <p:cNvSpPr txBox="1"/>
          <p:nvPr/>
        </p:nvSpPr>
        <p:spPr>
          <a:xfrm>
            <a:off x="377124" y="146304"/>
            <a:ext cx="8596668" cy="1446550"/>
          </a:xfrm>
          <a:prstGeom prst="rect">
            <a:avLst/>
          </a:prstGeom>
          <a:noFill/>
        </p:spPr>
        <p:txBody>
          <a:bodyPr wrap="square" rtlCol="0">
            <a:spAutoFit/>
          </a:bodyPr>
          <a:lstStyle/>
          <a:p>
            <a:r>
              <a:rPr lang="en-US" altLang="zh-TW" sz="4400" dirty="0"/>
              <a:t>Making biochar</a:t>
            </a:r>
            <a:endParaRPr lang="zh-TW" altLang="en-US" sz="4400" dirty="0"/>
          </a:p>
          <a:p>
            <a:endParaRPr lang="zh-TW" altLang="en-US" sz="4400" dirty="0"/>
          </a:p>
        </p:txBody>
      </p:sp>
      <p:pic>
        <p:nvPicPr>
          <p:cNvPr id="10" name="內容版面配置區 4">
            <a:extLst>
              <a:ext uri="{FF2B5EF4-FFF2-40B4-BE49-F238E27FC236}">
                <a16:creationId xmlns:a16="http://schemas.microsoft.com/office/drawing/2014/main" id="{6E1CF207-4EAB-4A42-B0BF-11DB9E22E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314" y="1141611"/>
            <a:ext cx="2336465" cy="2946298"/>
          </a:xfrm>
          <a:prstGeom prst="rect">
            <a:avLst/>
          </a:prstGeom>
        </p:spPr>
      </p:pic>
      <p:pic>
        <p:nvPicPr>
          <p:cNvPr id="11" name="內容版面配置區 10">
            <a:extLst>
              <a:ext uri="{FF2B5EF4-FFF2-40B4-BE49-F238E27FC236}">
                <a16:creationId xmlns:a16="http://schemas.microsoft.com/office/drawing/2014/main" id="{E6B26649-97E0-4EB5-BEB1-93C78C563E0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17856" y="4193494"/>
            <a:ext cx="3357602" cy="2518202"/>
          </a:xfrm>
          <a:prstGeom prst="rect">
            <a:avLst/>
          </a:prstGeom>
        </p:spPr>
      </p:pic>
      <p:pic>
        <p:nvPicPr>
          <p:cNvPr id="13" name="圖片 12">
            <a:extLst>
              <a:ext uri="{FF2B5EF4-FFF2-40B4-BE49-F238E27FC236}">
                <a16:creationId xmlns:a16="http://schemas.microsoft.com/office/drawing/2014/main" id="{70A684D4-27F5-4913-9451-E7ED82917F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3709" y="3756795"/>
            <a:ext cx="3604741" cy="2703556"/>
          </a:xfrm>
          <a:prstGeom prst="rect">
            <a:avLst/>
          </a:prstGeom>
        </p:spPr>
      </p:pic>
      <p:pic>
        <p:nvPicPr>
          <p:cNvPr id="14" name="圖片 13">
            <a:extLst>
              <a:ext uri="{FF2B5EF4-FFF2-40B4-BE49-F238E27FC236}">
                <a16:creationId xmlns:a16="http://schemas.microsoft.com/office/drawing/2014/main" id="{75A93C79-7076-413D-A5F4-9E20BE0575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9584" y="1024128"/>
            <a:ext cx="3206496" cy="2404872"/>
          </a:xfrm>
          <a:prstGeom prst="rect">
            <a:avLst/>
          </a:prstGeom>
        </p:spPr>
      </p:pic>
    </p:spTree>
    <p:extLst>
      <p:ext uri="{BB962C8B-B14F-4D97-AF65-F5344CB8AC3E}">
        <p14:creationId xmlns:p14="http://schemas.microsoft.com/office/powerpoint/2010/main" val="3106377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字方塊 11">
            <a:extLst>
              <a:ext uri="{FF2B5EF4-FFF2-40B4-BE49-F238E27FC236}">
                <a16:creationId xmlns:a16="http://schemas.microsoft.com/office/drawing/2014/main" id="{4D723D2C-A33F-4457-8DDC-6B170CD9C423}"/>
              </a:ext>
            </a:extLst>
          </p:cNvPr>
          <p:cNvSpPr txBox="1"/>
          <p:nvPr/>
        </p:nvSpPr>
        <p:spPr>
          <a:xfrm>
            <a:off x="532572" y="459349"/>
            <a:ext cx="8596668" cy="1015663"/>
          </a:xfrm>
          <a:prstGeom prst="rect">
            <a:avLst/>
          </a:prstGeom>
          <a:noFill/>
        </p:spPr>
        <p:txBody>
          <a:bodyPr wrap="square" rtlCol="0">
            <a:spAutoFit/>
          </a:bodyPr>
          <a:lstStyle/>
          <a:p>
            <a:r>
              <a:rPr lang="en-US" altLang="zh-TW" sz="6000" dirty="0"/>
              <a:t>IOT</a:t>
            </a:r>
            <a:r>
              <a:rPr kumimoji="0" lang="zh-TW" altLang="zh-TW" sz="6000" b="0" i="0" u="none" strike="noStrike" cap="none" normalizeH="0" baseline="0" dirty="0">
                <a:ln>
                  <a:noFill/>
                </a:ln>
                <a:solidFill>
                  <a:srgbClr val="1F1F1F"/>
                </a:solidFill>
                <a:effectLst/>
                <a:latin typeface="Arial Unicode MS"/>
                <a:ea typeface="inherit"/>
              </a:rPr>
              <a:t> system</a:t>
            </a:r>
            <a:endParaRPr lang="en-US" altLang="zh-TW" sz="6000" dirty="0"/>
          </a:p>
        </p:txBody>
      </p:sp>
      <p:pic>
        <p:nvPicPr>
          <p:cNvPr id="13" name="內容版面配置區 12">
            <a:extLst>
              <a:ext uri="{FF2B5EF4-FFF2-40B4-BE49-F238E27FC236}">
                <a16:creationId xmlns:a16="http://schemas.microsoft.com/office/drawing/2014/main" id="{C5D7D371-64EA-4217-A5FE-883C9960BB1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51320"/>
          <a:stretch/>
        </p:blipFill>
        <p:spPr>
          <a:xfrm>
            <a:off x="529918" y="2084845"/>
            <a:ext cx="4799943" cy="3115500"/>
          </a:xfrm>
        </p:spPr>
      </p:pic>
      <p:pic>
        <p:nvPicPr>
          <p:cNvPr id="15" name="圖片 14">
            <a:extLst>
              <a:ext uri="{FF2B5EF4-FFF2-40B4-BE49-F238E27FC236}">
                <a16:creationId xmlns:a16="http://schemas.microsoft.com/office/drawing/2014/main" id="{ED97180B-801B-4609-8DFE-2156D6F99E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7974" y="1475012"/>
            <a:ext cx="3374136" cy="4498848"/>
          </a:xfrm>
          <a:prstGeom prst="rect">
            <a:avLst/>
          </a:prstGeom>
        </p:spPr>
      </p:pic>
      <p:sp>
        <p:nvSpPr>
          <p:cNvPr id="17" name="Rectangle 2">
            <a:extLst>
              <a:ext uri="{FF2B5EF4-FFF2-40B4-BE49-F238E27FC236}">
                <a16:creationId xmlns:a16="http://schemas.microsoft.com/office/drawing/2014/main" id="{5D866397-203C-47C7-B973-AAFD56724996}"/>
              </a:ext>
            </a:extLst>
          </p:cNvPr>
          <p:cNvSpPr>
            <a:spLocks noChangeArrowheads="1"/>
          </p:cNvSpPr>
          <p:nvPr/>
        </p:nvSpPr>
        <p:spPr bwMode="auto">
          <a:xfrm>
            <a:off x="0" y="179864"/>
            <a:ext cx="30458" cy="9747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800" b="0" i="0" u="none" strike="noStrike" cap="none" normalizeH="0" baseline="0" dirty="0">
                <a:ln>
                  <a:noFill/>
                </a:ln>
                <a:solidFill>
                  <a:schemeClr val="tx1"/>
                </a:solidFill>
                <a:effectLst/>
              </a:rPr>
              <a:t> </a:t>
            </a:r>
            <a:endParaRPr kumimoji="0" lang="zh-TW" altLang="zh-TW"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34567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字方塊 11">
            <a:extLst>
              <a:ext uri="{FF2B5EF4-FFF2-40B4-BE49-F238E27FC236}">
                <a16:creationId xmlns:a16="http://schemas.microsoft.com/office/drawing/2014/main" id="{4D723D2C-A33F-4457-8DDC-6B170CD9C423}"/>
              </a:ext>
            </a:extLst>
          </p:cNvPr>
          <p:cNvSpPr txBox="1"/>
          <p:nvPr/>
        </p:nvSpPr>
        <p:spPr>
          <a:xfrm>
            <a:off x="677334" y="240832"/>
            <a:ext cx="8596668" cy="769441"/>
          </a:xfrm>
          <a:prstGeom prst="rect">
            <a:avLst/>
          </a:prstGeom>
          <a:noFill/>
        </p:spPr>
        <p:txBody>
          <a:bodyPr wrap="square" rtlCol="0">
            <a:spAutoFit/>
          </a:bodyPr>
          <a:lstStyle/>
          <a:p>
            <a:r>
              <a:rPr lang="en-US" altLang="zh-TW" sz="4400" dirty="0"/>
              <a:t>Thai cultural experience</a:t>
            </a:r>
            <a:endParaRPr lang="zh-TW" altLang="en-US" sz="4400" dirty="0"/>
          </a:p>
        </p:txBody>
      </p:sp>
      <p:pic>
        <p:nvPicPr>
          <p:cNvPr id="10" name="圖片 9">
            <a:extLst>
              <a:ext uri="{FF2B5EF4-FFF2-40B4-BE49-F238E27FC236}">
                <a16:creationId xmlns:a16="http://schemas.microsoft.com/office/drawing/2014/main" id="{6CD70ACF-66CA-4A79-B73E-FBB4D42880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2392" y="1249613"/>
            <a:ext cx="3020429" cy="5367555"/>
          </a:xfrm>
          <a:prstGeom prst="rect">
            <a:avLst/>
          </a:prstGeom>
        </p:spPr>
      </p:pic>
      <p:pic>
        <p:nvPicPr>
          <p:cNvPr id="13" name="圖片 12">
            <a:extLst>
              <a:ext uri="{FF2B5EF4-FFF2-40B4-BE49-F238E27FC236}">
                <a16:creationId xmlns:a16="http://schemas.microsoft.com/office/drawing/2014/main" id="{E65CC348-05E2-4E33-94D4-D40A38493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4754" y="1272147"/>
            <a:ext cx="4009671" cy="5345021"/>
          </a:xfrm>
          <a:prstGeom prst="rect">
            <a:avLst/>
          </a:prstGeom>
        </p:spPr>
      </p:pic>
      <p:sp>
        <p:nvSpPr>
          <p:cNvPr id="15" name="內容版面配置區 14">
            <a:extLst>
              <a:ext uri="{FF2B5EF4-FFF2-40B4-BE49-F238E27FC236}">
                <a16:creationId xmlns:a16="http://schemas.microsoft.com/office/drawing/2014/main" id="{21C9A767-94D5-4E1A-A3B8-0487039F3908}"/>
              </a:ext>
            </a:extLst>
          </p:cNvPr>
          <p:cNvSpPr>
            <a:spLocks noGrp="1"/>
          </p:cNvSpPr>
          <p:nvPr>
            <p:ph idx="1"/>
          </p:nvPr>
        </p:nvSpPr>
        <p:spPr/>
        <p:txBody>
          <a:bodyPr/>
          <a:lstStyle/>
          <a:p>
            <a:endParaRPr lang="zh-TW" altLang="en-US" dirty="0"/>
          </a:p>
        </p:txBody>
      </p:sp>
    </p:spTree>
    <p:extLst>
      <p:ext uri="{BB962C8B-B14F-4D97-AF65-F5344CB8AC3E}">
        <p14:creationId xmlns:p14="http://schemas.microsoft.com/office/powerpoint/2010/main" val="481037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字方塊 11">
            <a:extLst>
              <a:ext uri="{FF2B5EF4-FFF2-40B4-BE49-F238E27FC236}">
                <a16:creationId xmlns:a16="http://schemas.microsoft.com/office/drawing/2014/main" id="{4D723D2C-A33F-4457-8DDC-6B170CD9C423}"/>
              </a:ext>
            </a:extLst>
          </p:cNvPr>
          <p:cNvSpPr txBox="1"/>
          <p:nvPr/>
        </p:nvSpPr>
        <p:spPr>
          <a:xfrm>
            <a:off x="377124" y="146304"/>
            <a:ext cx="8596668" cy="769441"/>
          </a:xfrm>
          <a:prstGeom prst="rect">
            <a:avLst/>
          </a:prstGeom>
          <a:noFill/>
        </p:spPr>
        <p:txBody>
          <a:bodyPr wrap="square" rtlCol="0">
            <a:spAutoFit/>
          </a:bodyPr>
          <a:lstStyle/>
          <a:p>
            <a:r>
              <a:rPr lang="en-US" altLang="zh-TW" sz="4400" dirty="0"/>
              <a:t>Teacher's Appreciation Day</a:t>
            </a:r>
            <a:endParaRPr lang="zh-TW" altLang="en-US" sz="4400" dirty="0"/>
          </a:p>
        </p:txBody>
      </p:sp>
      <p:pic>
        <p:nvPicPr>
          <p:cNvPr id="3" name="內容版面配置區 2">
            <a:extLst>
              <a:ext uri="{FF2B5EF4-FFF2-40B4-BE49-F238E27FC236}">
                <a16:creationId xmlns:a16="http://schemas.microsoft.com/office/drawing/2014/main" id="{5EAECFDA-631E-4924-B025-EE8B922E53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50313" y="1599534"/>
            <a:ext cx="4544144" cy="3408108"/>
          </a:xfrm>
        </p:spPr>
      </p:pic>
      <p:pic>
        <p:nvPicPr>
          <p:cNvPr id="5" name="圖片 4">
            <a:extLst>
              <a:ext uri="{FF2B5EF4-FFF2-40B4-BE49-F238E27FC236}">
                <a16:creationId xmlns:a16="http://schemas.microsoft.com/office/drawing/2014/main" id="{58EC6E0E-C380-4759-8BC2-A5D09DBEC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124" y="1218756"/>
            <a:ext cx="1917061" cy="3408108"/>
          </a:xfrm>
          <a:prstGeom prst="rect">
            <a:avLst/>
          </a:prstGeom>
        </p:spPr>
      </p:pic>
      <p:pic>
        <p:nvPicPr>
          <p:cNvPr id="7" name="圖片 6">
            <a:extLst>
              <a:ext uri="{FF2B5EF4-FFF2-40B4-BE49-F238E27FC236}">
                <a16:creationId xmlns:a16="http://schemas.microsoft.com/office/drawing/2014/main" id="{C6C26152-1E34-455F-8953-E648957085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3920" y="3303588"/>
            <a:ext cx="2556658" cy="3408108"/>
          </a:xfrm>
          <a:prstGeom prst="rect">
            <a:avLst/>
          </a:prstGeom>
        </p:spPr>
      </p:pic>
    </p:spTree>
    <p:extLst>
      <p:ext uri="{BB962C8B-B14F-4D97-AF65-F5344CB8AC3E}">
        <p14:creationId xmlns:p14="http://schemas.microsoft.com/office/powerpoint/2010/main" val="2886087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字方塊 11">
            <a:extLst>
              <a:ext uri="{FF2B5EF4-FFF2-40B4-BE49-F238E27FC236}">
                <a16:creationId xmlns:a16="http://schemas.microsoft.com/office/drawing/2014/main" id="{4D723D2C-A33F-4457-8DDC-6B170CD9C423}"/>
              </a:ext>
            </a:extLst>
          </p:cNvPr>
          <p:cNvSpPr txBox="1"/>
          <p:nvPr/>
        </p:nvSpPr>
        <p:spPr>
          <a:xfrm>
            <a:off x="431524" y="431917"/>
            <a:ext cx="8596668" cy="769441"/>
          </a:xfrm>
          <a:prstGeom prst="rect">
            <a:avLst/>
          </a:prstGeom>
          <a:noFill/>
        </p:spPr>
        <p:txBody>
          <a:bodyPr wrap="square" rtlCol="0">
            <a:spAutoFit/>
          </a:bodyPr>
          <a:lstStyle/>
          <a:p>
            <a:r>
              <a:rPr lang="en-US" altLang="zh-TW" sz="4400" dirty="0"/>
              <a:t>Challenge</a:t>
            </a:r>
            <a:endParaRPr lang="zh-TW" altLang="en-US" sz="4400" dirty="0"/>
          </a:p>
        </p:txBody>
      </p:sp>
      <p:sp>
        <p:nvSpPr>
          <p:cNvPr id="8" name="內容版面配置區 7">
            <a:extLst>
              <a:ext uri="{FF2B5EF4-FFF2-40B4-BE49-F238E27FC236}">
                <a16:creationId xmlns:a16="http://schemas.microsoft.com/office/drawing/2014/main" id="{538C5D2F-A23C-429B-B286-6480C01627EB}"/>
              </a:ext>
            </a:extLst>
          </p:cNvPr>
          <p:cNvSpPr>
            <a:spLocks noGrp="1"/>
          </p:cNvSpPr>
          <p:nvPr>
            <p:ph idx="1"/>
          </p:nvPr>
        </p:nvSpPr>
        <p:spPr>
          <a:xfrm>
            <a:off x="431524" y="1977691"/>
            <a:ext cx="4985529" cy="3880773"/>
          </a:xfrm>
        </p:spPr>
        <p:txBody>
          <a:bodyPr>
            <a:normAutofit/>
          </a:bodyPr>
          <a:lstStyle/>
          <a:p>
            <a:pPr marL="0" indent="0">
              <a:buNone/>
            </a:pPr>
            <a:r>
              <a:rPr lang="en-US" altLang="zh-TW" dirty="0"/>
              <a:t>For me, the most difficult challenge was language and communication.</a:t>
            </a:r>
            <a:br>
              <a:rPr lang="en-US" altLang="zh-TW" dirty="0"/>
            </a:br>
            <a:r>
              <a:rPr lang="en-US" altLang="zh-TW" dirty="0"/>
              <a:t>Because my English is not very good, at the beginning I couldn’t really understand what the teachers were saying — especially when they used professional or technical words. It was hard for me to follow the class.</a:t>
            </a:r>
          </a:p>
          <a:p>
            <a:pPr marL="0" indent="0">
              <a:buNone/>
            </a:pPr>
            <a:r>
              <a:rPr lang="en-US" altLang="zh-TW" dirty="0"/>
              <a:t>But slowly, I started to understand more and more. After 35 days of learning, I feel I’m not the same as before — now I’m more comfortable to speak, and I’m not so afraid to open my mouth and try to talk.</a:t>
            </a:r>
          </a:p>
          <a:p>
            <a:endParaRPr lang="zh-TW" altLang="en-US" dirty="0"/>
          </a:p>
        </p:txBody>
      </p:sp>
      <p:sp>
        <p:nvSpPr>
          <p:cNvPr id="9" name="文字方塊 8">
            <a:extLst>
              <a:ext uri="{FF2B5EF4-FFF2-40B4-BE49-F238E27FC236}">
                <a16:creationId xmlns:a16="http://schemas.microsoft.com/office/drawing/2014/main" id="{8D2A23CD-CBEA-4FAA-BDB2-90FD4CB46DE9}"/>
              </a:ext>
            </a:extLst>
          </p:cNvPr>
          <p:cNvSpPr txBox="1"/>
          <p:nvPr/>
        </p:nvSpPr>
        <p:spPr>
          <a:xfrm>
            <a:off x="431524" y="1201358"/>
            <a:ext cx="6069860" cy="461665"/>
          </a:xfrm>
          <a:prstGeom prst="rect">
            <a:avLst/>
          </a:prstGeom>
          <a:noFill/>
        </p:spPr>
        <p:txBody>
          <a:bodyPr wrap="square" rtlCol="0">
            <a:spAutoFit/>
          </a:bodyPr>
          <a:lstStyle/>
          <a:p>
            <a:r>
              <a:rPr kumimoji="0" lang="zh-TW" altLang="zh-TW" sz="2400" b="0" i="0" u="none" strike="noStrike" cap="none" normalizeH="0" baseline="0" dirty="0">
                <a:ln>
                  <a:noFill/>
                </a:ln>
                <a:solidFill>
                  <a:srgbClr val="1F1F1F"/>
                </a:solidFill>
                <a:effectLst/>
                <a:latin typeface="Arial Unicode MS"/>
                <a:ea typeface="inherit"/>
              </a:rPr>
              <a:t>Be brave to have conversations in English</a:t>
            </a:r>
            <a:r>
              <a:rPr kumimoji="0" lang="zh-TW" altLang="zh-TW" sz="2400" b="0" i="0" u="none" strike="noStrike" cap="none" normalizeH="0" baseline="0" dirty="0">
                <a:ln>
                  <a:noFill/>
                </a:ln>
                <a:solidFill>
                  <a:schemeClr val="tx1"/>
                </a:solidFill>
                <a:effectLst/>
              </a:rPr>
              <a:t> </a:t>
            </a:r>
            <a:endParaRPr kumimoji="0" lang="zh-TW" altLang="zh-TW" sz="2400" b="0" i="0" u="none" strike="noStrike" cap="none" normalizeH="0" baseline="0" dirty="0">
              <a:ln>
                <a:noFill/>
              </a:ln>
              <a:solidFill>
                <a:schemeClr val="tx1"/>
              </a:solidFill>
              <a:effectLst/>
              <a:latin typeface="Arial" panose="020B0604020202020204" pitchFamily="34" charset="0"/>
            </a:endParaRPr>
          </a:p>
        </p:txBody>
      </p:sp>
      <p:sp>
        <p:nvSpPr>
          <p:cNvPr id="10" name="Rectangle 1">
            <a:extLst>
              <a:ext uri="{FF2B5EF4-FFF2-40B4-BE49-F238E27FC236}">
                <a16:creationId xmlns:a16="http://schemas.microsoft.com/office/drawing/2014/main" id="{573A8778-16F9-4343-B9E8-47D2786C2822}"/>
              </a:ext>
            </a:extLst>
          </p:cNvPr>
          <p:cNvSpPr>
            <a:spLocks noChangeArrowheads="1"/>
          </p:cNvSpPr>
          <p:nvPr/>
        </p:nvSpPr>
        <p:spPr bwMode="auto">
          <a:xfrm>
            <a:off x="0" y="77637"/>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dirty="0">
              <a:ln>
                <a:noFill/>
              </a:ln>
              <a:solidFill>
                <a:schemeClr val="tx1"/>
              </a:solidFill>
              <a:effectLst/>
              <a:latin typeface="Arial" panose="020B0604020202020204" pitchFamily="34" charset="0"/>
            </a:endParaRPr>
          </a:p>
        </p:txBody>
      </p:sp>
      <p:pic>
        <p:nvPicPr>
          <p:cNvPr id="14" name="圖片 13">
            <a:extLst>
              <a:ext uri="{FF2B5EF4-FFF2-40B4-BE49-F238E27FC236}">
                <a16:creationId xmlns:a16="http://schemas.microsoft.com/office/drawing/2014/main" id="{A30A8760-6788-4476-BAB3-A12D17982A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5230" y="1977691"/>
            <a:ext cx="2985890" cy="3981187"/>
          </a:xfrm>
          <a:prstGeom prst="rect">
            <a:avLst/>
          </a:prstGeom>
        </p:spPr>
      </p:pic>
    </p:spTree>
    <p:extLst>
      <p:ext uri="{BB962C8B-B14F-4D97-AF65-F5344CB8AC3E}">
        <p14:creationId xmlns:p14="http://schemas.microsoft.com/office/powerpoint/2010/main" val="2501509075"/>
      </p:ext>
    </p:extLst>
  </p:cSld>
  <p:clrMapOvr>
    <a:masterClrMapping/>
  </p:clrMapOvr>
</p:sld>
</file>

<file path=ppt/theme/theme1.xml><?xml version="1.0" encoding="utf-8"?>
<a:theme xmlns:a="http://schemas.openxmlformats.org/drawingml/2006/main" name="多面向">
  <a:themeElements>
    <a:clrScheme name="多面向">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多面向">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多面向">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1012</TotalTime>
  <Words>206</Words>
  <Application>Microsoft Office PowerPoint</Application>
  <PresentationFormat>寬螢幕</PresentationFormat>
  <Paragraphs>18</Paragraphs>
  <Slides>11</Slides>
  <Notes>0</Notes>
  <HiddenSlides>0</HiddenSlides>
  <MMClips>1</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11</vt:i4>
      </vt:variant>
    </vt:vector>
  </HeadingPairs>
  <TitlesOfParts>
    <vt:vector size="17" baseType="lpstr">
      <vt:lpstr>Arial Unicode MS</vt:lpstr>
      <vt:lpstr>微軟正黑體</vt:lpstr>
      <vt:lpstr>Arial</vt:lpstr>
      <vt:lpstr>Trebuchet MS</vt:lpstr>
      <vt:lpstr>Wingdings 3</vt:lpstr>
      <vt:lpstr>多面向</vt:lpstr>
      <vt:lpstr>Share feedback</vt:lpstr>
      <vt:lpstr> </vt:lpstr>
      <vt:lpstr>PowerPoint 簡報</vt:lpstr>
      <vt:lpstr>Roboit arm laboratory </vt:lpstr>
      <vt:lpstr>PowerPoint 簡報</vt:lpstr>
      <vt:lpstr>PowerPoint 簡報</vt:lpstr>
      <vt:lpstr>PowerPoint 簡報</vt:lpstr>
      <vt:lpstr>PowerPoint 簡報</vt:lpstr>
      <vt:lpstr>PowerPoint 簡報</vt:lpstr>
      <vt:lpstr>PowerPoint 簡報</vt:lpstr>
      <vt:lpstr>Thank you for listen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馝家 謝</dc:creator>
  <cp:lastModifiedBy>馝家 謝</cp:lastModifiedBy>
  <cp:revision>23</cp:revision>
  <dcterms:created xsi:type="dcterms:W3CDTF">2025-07-17T18:48:17Z</dcterms:created>
  <dcterms:modified xsi:type="dcterms:W3CDTF">2025-08-07T19:24:44Z</dcterms:modified>
</cp:coreProperties>
</file>